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71" r:id="rId5"/>
    <p:sldId id="270" r:id="rId6"/>
    <p:sldId id="269" r:id="rId7"/>
    <p:sldId id="260" r:id="rId8"/>
    <p:sldId id="267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63" r:id="rId26"/>
    <p:sldId id="265" r:id="rId27"/>
  </p:sldIdLst>
  <p:sldSz cx="12192000" cy="6858000"/>
  <p:notesSz cx="6858000" cy="9144000"/>
  <p:embeddedFontLst>
    <p:embeddedFont>
      <p:font typeface="Agency FB" panose="020B0503020202020204" pitchFamily="34" charset="0"/>
      <p:regular r:id="rId30"/>
      <p:bold r:id="rId31"/>
    </p:embeddedFont>
    <p:embeddedFont>
      <p:font typeface="Algerian" panose="04020705040A02060702" pitchFamily="82" charset="0"/>
      <p:regular r:id="rId32"/>
    </p:embeddedFont>
    <p:embeddedFont>
      <p:font typeface="Bauhaus 93" panose="04030905020B02020C02" pitchFamily="82" charset="0"/>
      <p:regular r:id="rId33"/>
    </p:embeddedFont>
    <p:embeddedFont>
      <p:font typeface="Blackadder ITC" panose="04020505051007020D02" pitchFamily="82" charset="0"/>
      <p:regular r:id="rId34"/>
    </p:embeddedFont>
    <p:embeddedFont>
      <p:font typeface="Bodoni MT Black" panose="02070A03080606020203" pitchFamily="18" charset="0"/>
      <p:bold r:id="rId35"/>
      <p:boldItalic r:id="rId36"/>
    </p:embeddedFont>
    <p:embeddedFont>
      <p:font typeface="Brush Script MT" panose="03060802040406070304" pitchFamily="66" charset="0"/>
      <p:italic r:id="rId37"/>
    </p:embeddedFont>
    <p:embeddedFont>
      <p:font typeface="Californian FB" panose="0207040306080B030204" pitchFamily="18" charset="0"/>
      <p:regular r:id="rId38"/>
      <p:bold r:id="rId39"/>
      <p:italic r:id="rId40"/>
    </p:embeddedFont>
    <p:embeddedFont>
      <p:font typeface="Franklin Gothic Book" panose="020B0503020102020204" pitchFamily="34" charset="0"/>
      <p:regular r:id="rId41"/>
      <p:italic r:id="rId42"/>
    </p:embeddedFont>
    <p:embeddedFont>
      <p:font typeface="Rockwell Extra Bold" panose="02060903040505020403" pitchFamily="18" charset="0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43C"/>
    <a:srgbClr val="37463B"/>
    <a:srgbClr val="37453B"/>
    <a:srgbClr val="446777"/>
    <a:srgbClr val="ADC5D0"/>
    <a:srgbClr val="9BB0A3"/>
    <a:srgbClr val="384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7" autoAdjust="0"/>
    <p:restoredTop sz="86467" autoAdjust="0"/>
  </p:normalViewPr>
  <p:slideViewPr>
    <p:cSldViewPr snapToGrid="0">
      <p:cViewPr varScale="1">
        <p:scale>
          <a:sx n="51" d="100"/>
          <a:sy n="51" d="100"/>
        </p:scale>
        <p:origin x="508" y="40"/>
      </p:cViewPr>
      <p:guideLst/>
    </p:cSldViewPr>
  </p:slideViewPr>
  <p:outlineViewPr>
    <p:cViewPr>
      <p:scale>
        <a:sx n="33" d="100"/>
        <a:sy n="33" d="100"/>
      </p:scale>
      <p:origin x="0" y="-29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1B572A-28C2-467C-89D6-53D16775A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DE24F-5D56-4409-9D75-F34B10E9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5DB93-82EB-4D11-866F-B355CD4D69D6}" type="datetimeFigureOut">
              <a:rPr lang="en-US" smtClean="0"/>
              <a:t>3/29/2025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00D75-C563-4119-8787-D8CD17695E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1A6FF2-47B1-440E-A1C2-0011B15643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800D5-F0A2-4A01-9A9B-8BD255874D3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59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E4B48-F9F0-4FAA-A785-5DD8A761BF08}" type="datetimeFigureOut">
              <a:rPr lang="en-US" smtClean="0"/>
              <a:t>3/29/2025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B0464-F52C-4F62-B2A8-C42021021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642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16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67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36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468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984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916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B0464-F52C-4F62-B2A8-C42021021BF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4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E915A5-FFEB-441B-BDE8-F306FB7E62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/>
          <a:lstStyle>
            <a:lvl1pPr algn="ctr">
              <a:buFontTx/>
              <a:buNone/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56029E-DA4E-4759-8437-471096A96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1342" y="4078941"/>
            <a:ext cx="4775200" cy="859674"/>
          </a:xfrm>
          <a:solidFill>
            <a:schemeClr val="accent1"/>
          </a:solidFill>
        </p:spPr>
        <p:txBody>
          <a:bodyPr vert="horz" lIns="0" tIns="0" rIns="0" bIns="0" rtlCol="0" anchor="b">
            <a:noAutofit/>
          </a:bodyPr>
          <a:lstStyle>
            <a:lvl1pPr algn="ctr">
              <a:defRPr lang="en-US" sz="4000" spc="3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FCB6BAA-ADA6-4E0B-9F0B-A3CA2EFB3C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422" y="4938614"/>
            <a:ext cx="2567708" cy="379110"/>
          </a:xfrm>
          <a:solidFill>
            <a:schemeClr val="accent1"/>
          </a:solidFill>
        </p:spPr>
        <p:txBody>
          <a:bodyPr/>
          <a:lstStyle>
            <a:lvl1pPr algn="ctr">
              <a:buNone/>
              <a:defRPr sz="14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4587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/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6A1E487-F2EC-4AB0-B146-A17F2F22E5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7999"/>
          </a:xfrm>
          <a:noFill/>
        </p:spPr>
        <p:txBody>
          <a:bodyPr/>
          <a:lstStyle>
            <a:lvl1pPr algn="ctr">
              <a:buFontTx/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11C2A-C68C-42C1-908C-D8A132FBB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2298" y="2966697"/>
            <a:ext cx="6189369" cy="5911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0296D4C-4C11-4F2C-B095-9DC1C6CCAD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332" y="3077822"/>
            <a:ext cx="4843743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49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7890488-3607-4BE4-9768-F9F1E59A2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51432" r="2143" b="11272"/>
          <a:stretch/>
        </p:blipFill>
        <p:spPr>
          <a:xfrm rot="10800000" flipV="1">
            <a:off x="-8" y="-7646"/>
            <a:ext cx="600073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CDD9A1-FE51-41A1-8C8D-FDA7B9132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5565" y="285566"/>
            <a:ext cx="5405021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Graphic 3">
            <a:extLst>
              <a:ext uri="{FF2B5EF4-FFF2-40B4-BE49-F238E27FC236}">
                <a16:creationId xmlns:a16="http://schemas.microsoft.com/office/drawing/2014/main" id="{35FB84FF-8E5E-4861-B3BF-0F0192E59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514662">
            <a:off x="2317266" y="5622803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6E5DD7-751B-4BC5-B035-37ED6032D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7641" y="791905"/>
            <a:ext cx="4664641" cy="39273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058EA-A15F-40E4-A9F3-8EA250D7F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98788" y="521602"/>
            <a:ext cx="2162346" cy="52083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44A2A-7969-48CC-B5CE-702F5C6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13" y="5012463"/>
            <a:ext cx="4664641" cy="653277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2A691C7-3F2C-4DFD-B0FC-1A205B3641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4154" y="1120228"/>
            <a:ext cx="3992160" cy="2842172"/>
          </a:xfrm>
          <a:solidFill>
            <a:schemeClr val="accent5">
              <a:lumMod val="9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A2A236F3-741B-4D35-B5D8-CE6FB7E01F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00730" y="0"/>
            <a:ext cx="6191270" cy="6858000"/>
          </a:xfrm>
          <a:solidFill>
            <a:schemeClr val="accent6"/>
          </a:solidFill>
        </p:spPr>
        <p:txBody>
          <a:bodyPr/>
          <a:lstStyle>
            <a:lvl1pPr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3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hoto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25">
            <a:extLst>
              <a:ext uri="{FF2B5EF4-FFF2-40B4-BE49-F238E27FC236}">
                <a16:creationId xmlns:a16="http://schemas.microsoft.com/office/drawing/2014/main" id="{494EA73B-5244-4C80-99EB-DDE5EDF9E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8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A9CE015-6EB3-4DD0-8826-DCA2711CB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8391" y="764153"/>
            <a:ext cx="4664641" cy="55902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B1BBD-5D08-4833-9588-FBABF1274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99538" y="484640"/>
            <a:ext cx="2162346" cy="53004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Graphic 3">
            <a:extLst>
              <a:ext uri="{FF2B5EF4-FFF2-40B4-BE49-F238E27FC236}">
                <a16:creationId xmlns:a16="http://schemas.microsoft.com/office/drawing/2014/main" id="{8D4CA70A-5D6E-4779-8014-6C12C593A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514662">
            <a:off x="8184917" y="3851221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C1C624-86ED-41D8-8323-124CEDD3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937" y="3103417"/>
            <a:ext cx="4514147" cy="811119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FF16015-5381-40DF-BF92-F9C4CCB72D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84904" y="1164507"/>
            <a:ext cx="3992160" cy="4284881"/>
          </a:xfrm>
          <a:solidFill>
            <a:schemeClr val="accent5">
              <a:lumMod val="75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bg>
      <p:bgPr>
        <a:solidFill>
          <a:srgbClr val="374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>
            <a:extLst>
              <a:ext uri="{FF2B5EF4-FFF2-40B4-BE49-F238E27FC236}">
                <a16:creationId xmlns:a16="http://schemas.microsoft.com/office/drawing/2014/main" id="{4B0ACBD7-EFB6-4100-A022-0B9A0A88C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"/>
          </a:blip>
          <a:srcRect t="30332" b="13926"/>
          <a:stretch/>
        </p:blipFill>
        <p:spPr>
          <a:xfrm>
            <a:off x="-151534" y="0"/>
            <a:ext cx="12302836" cy="6858000"/>
          </a:xfrm>
          <a:prstGeom prst="rect">
            <a:avLst/>
          </a:prstGeom>
        </p:spPr>
      </p:pic>
      <p:sp>
        <p:nvSpPr>
          <p:cNvPr id="2" name="Graphic 11">
            <a:extLst>
              <a:ext uri="{FF2B5EF4-FFF2-40B4-BE49-F238E27FC236}">
                <a16:creationId xmlns:a16="http://schemas.microsoft.com/office/drawing/2014/main" id="{25082345-B677-4FCD-8A8F-A78A42503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388820" flipH="1">
            <a:off x="1491896" y="5646588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Graphic 6">
            <a:extLst>
              <a:ext uri="{FF2B5EF4-FFF2-40B4-BE49-F238E27FC236}">
                <a16:creationId xmlns:a16="http://schemas.microsoft.com/office/drawing/2014/main" id="{3CB33A04-E7AD-4AC4-88B3-60ED7E9B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79909">
            <a:off x="9335388" y="5646587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976E5A3-E720-491F-80B9-92B94D665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4899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0D647A-A7D0-4786-B3B1-01ECB0E5C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3196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6FA808-97EC-4F02-8C56-FE1435B97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204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109696-1980-4D2D-B937-02F740141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74501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47A092-9105-4154-A058-8646A83D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47514" y="677261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407C56-9ECE-4F96-9CC0-5AF4992CB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35811" y="329560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BF323E-9C2D-48E5-BB6B-96419386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67" y="5766800"/>
            <a:ext cx="4721634" cy="676186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8F0D1A6-69DE-433E-821B-4FF1D0640D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1015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5433B204-C104-4815-BF09-872F084D86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32320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7E31EC5E-2551-4B7D-90D4-D3B557EA3E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93630" y="943258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1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25742E-0B47-444B-8B8B-BB03EAE7FC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7732"/>
            <a:ext cx="12191010" cy="68657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5090F-2595-49C8-8F31-FCFF302CB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3541" r="2143" b="34177"/>
          <a:stretch/>
        </p:blipFill>
        <p:spPr>
          <a:xfrm rot="10800000" flipV="1">
            <a:off x="-7" y="-7646"/>
            <a:ext cx="12191017" cy="508764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A53ABB2-D679-4B08-8670-374EBC192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327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FA6E14-528F-4D1D-8DED-CC55E7F4D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0392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6D0D81-7898-4FD0-B5CB-91DC005C6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36321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715DBE-F5C3-4046-BFEF-BC9F50A9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37386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70D90CF-903F-438D-B2DC-69E7F8BE8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3415" y="3393059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6F7532-1DBF-4548-BD12-CFF9D1595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34480" y="3079336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42E3DD0-50DC-45B6-8B27-EE9F633A9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28137" y="3393143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F0792B-F250-4A87-B672-10CD1FF7D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29202" y="3079420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94DB7F-A747-40DE-96EF-1D82762E6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076F62-F4E0-4C5E-B1BD-73BA1C63B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7496" y="646236"/>
            <a:ext cx="5684177" cy="592890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A4F23455-1CA2-484A-A539-C13F39C102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327" y="743985"/>
            <a:ext cx="5219198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28F84D8-2288-4728-AC4E-041A09E0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4562" y="1524693"/>
            <a:ext cx="4581878" cy="676186"/>
          </a:xfrm>
        </p:spPr>
        <p:txBody>
          <a:bodyPr/>
          <a:lstStyle>
            <a:lvl1pPr algn="ctr">
              <a:lnSpc>
                <a:spcPct val="100000"/>
              </a:lnSpc>
              <a:buFontTx/>
              <a:buNone/>
              <a:defRPr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" name="Graphic 21">
            <a:extLst>
              <a:ext uri="{FF2B5EF4-FFF2-40B4-BE49-F238E27FC236}">
                <a16:creationId xmlns:a16="http://schemas.microsoft.com/office/drawing/2014/main" id="{02AF6E82-BA59-498B-9E11-F1E1BEA7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0662">
            <a:off x="5546311" y="2233118"/>
            <a:ext cx="1100563" cy="563350"/>
          </a:xfrm>
          <a:custGeom>
            <a:avLst/>
            <a:gdLst>
              <a:gd name="connsiteX0" fmla="*/ 1100560 w 1100563"/>
              <a:gd name="connsiteY0" fmla="*/ 57532 h 563350"/>
              <a:gd name="connsiteX1" fmla="*/ 1083745 w 1100563"/>
              <a:gd name="connsiteY1" fmla="*/ 74346 h 563350"/>
              <a:gd name="connsiteX2" fmla="*/ 1087472 w 1100563"/>
              <a:gd name="connsiteY2" fmla="*/ 83617 h 563350"/>
              <a:gd name="connsiteX3" fmla="*/ 1085654 w 1100563"/>
              <a:gd name="connsiteY3" fmla="*/ 86707 h 563350"/>
              <a:gd name="connsiteX4" fmla="*/ 1005400 w 1100563"/>
              <a:gd name="connsiteY4" fmla="*/ 138695 h 563350"/>
              <a:gd name="connsiteX5" fmla="*/ 946686 w 1100563"/>
              <a:gd name="connsiteY5" fmla="*/ 164780 h 563350"/>
              <a:gd name="connsiteX6" fmla="*/ 879429 w 1100563"/>
              <a:gd name="connsiteY6" fmla="*/ 192955 h 563350"/>
              <a:gd name="connsiteX7" fmla="*/ 853163 w 1100563"/>
              <a:gd name="connsiteY7" fmla="*/ 203407 h 563350"/>
              <a:gd name="connsiteX8" fmla="*/ 902969 w 1100563"/>
              <a:gd name="connsiteY8" fmla="*/ 207588 h 563350"/>
              <a:gd name="connsiteX9" fmla="*/ 950776 w 1100563"/>
              <a:gd name="connsiteY9" fmla="*/ 198136 h 563350"/>
              <a:gd name="connsiteX10" fmla="*/ 952140 w 1100563"/>
              <a:gd name="connsiteY10" fmla="*/ 201862 h 563350"/>
              <a:gd name="connsiteX11" fmla="*/ 941688 w 1100563"/>
              <a:gd name="connsiteY11" fmla="*/ 212496 h 563350"/>
              <a:gd name="connsiteX12" fmla="*/ 984587 w 1100563"/>
              <a:gd name="connsiteY12" fmla="*/ 235763 h 563350"/>
              <a:gd name="connsiteX13" fmla="*/ 983587 w 1100563"/>
              <a:gd name="connsiteY13" fmla="*/ 239308 h 563350"/>
              <a:gd name="connsiteX14" fmla="*/ 973226 w 1100563"/>
              <a:gd name="connsiteY14" fmla="*/ 238490 h 563350"/>
              <a:gd name="connsiteX15" fmla="*/ 920602 w 1100563"/>
              <a:gd name="connsiteY15" fmla="*/ 227038 h 563350"/>
              <a:gd name="connsiteX16" fmla="*/ 840893 w 1100563"/>
              <a:gd name="connsiteY16" fmla="*/ 227038 h 563350"/>
              <a:gd name="connsiteX17" fmla="*/ 839166 w 1100563"/>
              <a:gd name="connsiteY17" fmla="*/ 227311 h 563350"/>
              <a:gd name="connsiteX18" fmla="*/ 733918 w 1100563"/>
              <a:gd name="connsiteY18" fmla="*/ 267665 h 563350"/>
              <a:gd name="connsiteX19" fmla="*/ 717649 w 1100563"/>
              <a:gd name="connsiteY19" fmla="*/ 285206 h 563350"/>
              <a:gd name="connsiteX20" fmla="*/ 699744 w 1100563"/>
              <a:gd name="connsiteY20" fmla="*/ 315108 h 563350"/>
              <a:gd name="connsiteX21" fmla="*/ 656936 w 1100563"/>
              <a:gd name="connsiteY21" fmla="*/ 351373 h 563350"/>
              <a:gd name="connsiteX22" fmla="*/ 580863 w 1100563"/>
              <a:gd name="connsiteY22" fmla="*/ 394726 h 563350"/>
              <a:gd name="connsiteX23" fmla="*/ 613855 w 1100563"/>
              <a:gd name="connsiteY23" fmla="*/ 397998 h 563350"/>
              <a:gd name="connsiteX24" fmla="*/ 707197 w 1100563"/>
              <a:gd name="connsiteY24" fmla="*/ 364279 h 563350"/>
              <a:gd name="connsiteX25" fmla="*/ 777362 w 1100563"/>
              <a:gd name="connsiteY25" fmla="*/ 359462 h 563350"/>
              <a:gd name="connsiteX26" fmla="*/ 786451 w 1100563"/>
              <a:gd name="connsiteY26" fmla="*/ 367369 h 563350"/>
              <a:gd name="connsiteX27" fmla="*/ 775544 w 1100563"/>
              <a:gd name="connsiteY27" fmla="*/ 369278 h 563350"/>
              <a:gd name="connsiteX28" fmla="*/ 730100 w 1100563"/>
              <a:gd name="connsiteY28" fmla="*/ 377639 h 563350"/>
              <a:gd name="connsiteX29" fmla="*/ 626943 w 1100563"/>
              <a:gd name="connsiteY29" fmla="*/ 419175 h 563350"/>
              <a:gd name="connsiteX30" fmla="*/ 603130 w 1100563"/>
              <a:gd name="connsiteY30" fmla="*/ 422356 h 563350"/>
              <a:gd name="connsiteX31" fmla="*/ 528238 w 1100563"/>
              <a:gd name="connsiteY31" fmla="*/ 440897 h 563350"/>
              <a:gd name="connsiteX32" fmla="*/ 457982 w 1100563"/>
              <a:gd name="connsiteY32" fmla="*/ 479434 h 563350"/>
              <a:gd name="connsiteX33" fmla="*/ 417537 w 1100563"/>
              <a:gd name="connsiteY33" fmla="*/ 483524 h 563350"/>
              <a:gd name="connsiteX34" fmla="*/ 376274 w 1100563"/>
              <a:gd name="connsiteY34" fmla="*/ 478070 h 563350"/>
              <a:gd name="connsiteX35" fmla="*/ 364549 w 1100563"/>
              <a:gd name="connsiteY35" fmla="*/ 476525 h 563350"/>
              <a:gd name="connsiteX36" fmla="*/ 328012 w 1100563"/>
              <a:gd name="connsiteY36" fmla="*/ 480524 h 563350"/>
              <a:gd name="connsiteX37" fmla="*/ 206859 w 1100563"/>
              <a:gd name="connsiteY37" fmla="*/ 545509 h 563350"/>
              <a:gd name="connsiteX38" fmla="*/ 165232 w 1100563"/>
              <a:gd name="connsiteY38" fmla="*/ 557052 h 563350"/>
              <a:gd name="connsiteX39" fmla="*/ 95612 w 1100563"/>
              <a:gd name="connsiteY39" fmla="*/ 560233 h 563350"/>
              <a:gd name="connsiteX40" fmla="*/ 68164 w 1100563"/>
              <a:gd name="connsiteY40" fmla="*/ 563051 h 563350"/>
              <a:gd name="connsiteX41" fmla="*/ 49713 w 1100563"/>
              <a:gd name="connsiteY41" fmla="*/ 561596 h 563350"/>
              <a:gd name="connsiteX42" fmla="*/ 19175 w 1100563"/>
              <a:gd name="connsiteY42" fmla="*/ 545146 h 563350"/>
              <a:gd name="connsiteX43" fmla="*/ 270 w 1100563"/>
              <a:gd name="connsiteY43" fmla="*/ 513153 h 563350"/>
              <a:gd name="connsiteX44" fmla="*/ 10813 w 1100563"/>
              <a:gd name="connsiteY44" fmla="*/ 499156 h 563350"/>
              <a:gd name="connsiteX45" fmla="*/ 125241 w 1100563"/>
              <a:gd name="connsiteY45" fmla="*/ 503428 h 563350"/>
              <a:gd name="connsiteX46" fmla="*/ 245395 w 1100563"/>
              <a:gd name="connsiteY46" fmla="*/ 476162 h 563350"/>
              <a:gd name="connsiteX47" fmla="*/ 309562 w 1100563"/>
              <a:gd name="connsiteY47" fmla="*/ 434081 h 563350"/>
              <a:gd name="connsiteX48" fmla="*/ 325649 w 1100563"/>
              <a:gd name="connsiteY48" fmla="*/ 416630 h 563350"/>
              <a:gd name="connsiteX49" fmla="*/ 339919 w 1100563"/>
              <a:gd name="connsiteY49" fmla="*/ 402452 h 563350"/>
              <a:gd name="connsiteX50" fmla="*/ 374820 w 1100563"/>
              <a:gd name="connsiteY50" fmla="*/ 386728 h 563350"/>
              <a:gd name="connsiteX51" fmla="*/ 389634 w 1100563"/>
              <a:gd name="connsiteY51" fmla="*/ 381911 h 563350"/>
              <a:gd name="connsiteX52" fmla="*/ 431988 w 1100563"/>
              <a:gd name="connsiteY52" fmla="*/ 341739 h 563350"/>
              <a:gd name="connsiteX53" fmla="*/ 445076 w 1100563"/>
              <a:gd name="connsiteY53" fmla="*/ 319562 h 563350"/>
              <a:gd name="connsiteX54" fmla="*/ 456164 w 1100563"/>
              <a:gd name="connsiteY54" fmla="*/ 302475 h 563350"/>
              <a:gd name="connsiteX55" fmla="*/ 462163 w 1100563"/>
              <a:gd name="connsiteY55" fmla="*/ 310110 h 563350"/>
              <a:gd name="connsiteX56" fmla="*/ 452347 w 1100563"/>
              <a:gd name="connsiteY56" fmla="*/ 324470 h 563350"/>
              <a:gd name="connsiteX57" fmla="*/ 451529 w 1100563"/>
              <a:gd name="connsiteY57" fmla="*/ 349828 h 563350"/>
              <a:gd name="connsiteX58" fmla="*/ 464799 w 1100563"/>
              <a:gd name="connsiteY58" fmla="*/ 339466 h 563350"/>
              <a:gd name="connsiteX59" fmla="*/ 479522 w 1100563"/>
              <a:gd name="connsiteY59" fmla="*/ 331559 h 563350"/>
              <a:gd name="connsiteX60" fmla="*/ 474251 w 1100563"/>
              <a:gd name="connsiteY60" fmla="*/ 345283 h 563350"/>
              <a:gd name="connsiteX61" fmla="*/ 386362 w 1100563"/>
              <a:gd name="connsiteY61" fmla="*/ 415994 h 563350"/>
              <a:gd name="connsiteX62" fmla="*/ 384363 w 1100563"/>
              <a:gd name="connsiteY62" fmla="*/ 420357 h 563350"/>
              <a:gd name="connsiteX63" fmla="*/ 511606 w 1100563"/>
              <a:gd name="connsiteY63" fmla="*/ 400089 h 563350"/>
              <a:gd name="connsiteX64" fmla="*/ 532965 w 1100563"/>
              <a:gd name="connsiteY64" fmla="*/ 377639 h 563350"/>
              <a:gd name="connsiteX65" fmla="*/ 540690 w 1100563"/>
              <a:gd name="connsiteY65" fmla="*/ 373731 h 563350"/>
              <a:gd name="connsiteX66" fmla="*/ 643848 w 1100563"/>
              <a:gd name="connsiteY66" fmla="*/ 319289 h 563350"/>
              <a:gd name="connsiteX67" fmla="*/ 682293 w 1100563"/>
              <a:gd name="connsiteY67" fmla="*/ 281116 h 563350"/>
              <a:gd name="connsiteX68" fmla="*/ 690382 w 1100563"/>
              <a:gd name="connsiteY68" fmla="*/ 267756 h 563350"/>
              <a:gd name="connsiteX69" fmla="*/ 767546 w 1100563"/>
              <a:gd name="connsiteY69" fmla="*/ 207497 h 563350"/>
              <a:gd name="connsiteX70" fmla="*/ 853435 w 1100563"/>
              <a:gd name="connsiteY70" fmla="*/ 180503 h 563350"/>
              <a:gd name="connsiteX71" fmla="*/ 897243 w 1100563"/>
              <a:gd name="connsiteY71" fmla="*/ 156691 h 563350"/>
              <a:gd name="connsiteX72" fmla="*/ 953685 w 1100563"/>
              <a:gd name="connsiteY72" fmla="*/ 99795 h 563350"/>
              <a:gd name="connsiteX73" fmla="*/ 963137 w 1100563"/>
              <a:gd name="connsiteY73" fmla="*/ 87434 h 563350"/>
              <a:gd name="connsiteX74" fmla="*/ 984678 w 1100563"/>
              <a:gd name="connsiteY74" fmla="*/ 26903 h 563350"/>
              <a:gd name="connsiteX75" fmla="*/ 983223 w 1100563"/>
              <a:gd name="connsiteY75" fmla="*/ 13633 h 563350"/>
              <a:gd name="connsiteX76" fmla="*/ 984132 w 1100563"/>
              <a:gd name="connsiteY76" fmla="*/ 0 h 563350"/>
              <a:gd name="connsiteX77" fmla="*/ 997856 w 1100563"/>
              <a:gd name="connsiteY77" fmla="*/ 21268 h 563350"/>
              <a:gd name="connsiteX78" fmla="*/ 1029758 w 1100563"/>
              <a:gd name="connsiteY78" fmla="*/ 6817 h 563350"/>
              <a:gd name="connsiteX79" fmla="*/ 1026759 w 1100563"/>
              <a:gd name="connsiteY79" fmla="*/ 11088 h 563350"/>
              <a:gd name="connsiteX80" fmla="*/ 986314 w 1100563"/>
              <a:gd name="connsiteY80" fmla="*/ 69984 h 563350"/>
              <a:gd name="connsiteX81" fmla="*/ 978134 w 1100563"/>
              <a:gd name="connsiteY81" fmla="*/ 87162 h 563350"/>
              <a:gd name="connsiteX82" fmla="*/ 947504 w 1100563"/>
              <a:gd name="connsiteY82" fmla="*/ 135968 h 563350"/>
              <a:gd name="connsiteX83" fmla="*/ 967772 w 1100563"/>
              <a:gd name="connsiteY83" fmla="*/ 137059 h 563350"/>
              <a:gd name="connsiteX84" fmla="*/ 1024396 w 1100563"/>
              <a:gd name="connsiteY84" fmla="*/ 114610 h 563350"/>
              <a:gd name="connsiteX85" fmla="*/ 1038483 w 1100563"/>
              <a:gd name="connsiteY85" fmla="*/ 102249 h 563350"/>
              <a:gd name="connsiteX86" fmla="*/ 1072839 w 1100563"/>
              <a:gd name="connsiteY86" fmla="*/ 67711 h 563350"/>
              <a:gd name="connsiteX87" fmla="*/ 1100560 w 1100563"/>
              <a:gd name="connsiteY87" fmla="*/ 57532 h 56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00563" h="563350">
                <a:moveTo>
                  <a:pt x="1100560" y="57532"/>
                </a:moveTo>
                <a:cubicBezTo>
                  <a:pt x="1100832" y="68802"/>
                  <a:pt x="1087199" y="65258"/>
                  <a:pt x="1083745" y="74346"/>
                </a:cubicBezTo>
                <a:cubicBezTo>
                  <a:pt x="1084654" y="76709"/>
                  <a:pt x="1086109" y="80254"/>
                  <a:pt x="1087472" y="83617"/>
                </a:cubicBezTo>
                <a:cubicBezTo>
                  <a:pt x="1086745" y="84889"/>
                  <a:pt x="1086472" y="86162"/>
                  <a:pt x="1085654" y="86707"/>
                </a:cubicBezTo>
                <a:cubicBezTo>
                  <a:pt x="1059024" y="104248"/>
                  <a:pt x="1032939" y="122790"/>
                  <a:pt x="1005400" y="138695"/>
                </a:cubicBezTo>
                <a:cubicBezTo>
                  <a:pt x="986950" y="149329"/>
                  <a:pt x="966409" y="156418"/>
                  <a:pt x="946686" y="164780"/>
                </a:cubicBezTo>
                <a:cubicBezTo>
                  <a:pt x="924328" y="174323"/>
                  <a:pt x="901879" y="183594"/>
                  <a:pt x="879429" y="192955"/>
                </a:cubicBezTo>
                <a:cubicBezTo>
                  <a:pt x="870977" y="196500"/>
                  <a:pt x="862433" y="199681"/>
                  <a:pt x="853163" y="203407"/>
                </a:cubicBezTo>
                <a:cubicBezTo>
                  <a:pt x="870431" y="204680"/>
                  <a:pt x="887064" y="204134"/>
                  <a:pt x="902969" y="207588"/>
                </a:cubicBezTo>
                <a:cubicBezTo>
                  <a:pt x="920511" y="211405"/>
                  <a:pt x="934417" y="197954"/>
                  <a:pt x="950776" y="198136"/>
                </a:cubicBezTo>
                <a:cubicBezTo>
                  <a:pt x="951231" y="199408"/>
                  <a:pt x="951685" y="200590"/>
                  <a:pt x="952140" y="201862"/>
                </a:cubicBezTo>
                <a:cubicBezTo>
                  <a:pt x="948868" y="205225"/>
                  <a:pt x="945596" y="208497"/>
                  <a:pt x="941688" y="212496"/>
                </a:cubicBezTo>
                <a:cubicBezTo>
                  <a:pt x="956139" y="220403"/>
                  <a:pt x="970317" y="228038"/>
                  <a:pt x="984587" y="235763"/>
                </a:cubicBezTo>
                <a:cubicBezTo>
                  <a:pt x="984223" y="236945"/>
                  <a:pt x="983950" y="238126"/>
                  <a:pt x="983587" y="239308"/>
                </a:cubicBezTo>
                <a:cubicBezTo>
                  <a:pt x="980133" y="239035"/>
                  <a:pt x="976589" y="239217"/>
                  <a:pt x="973226" y="238490"/>
                </a:cubicBezTo>
                <a:cubicBezTo>
                  <a:pt x="955684" y="234673"/>
                  <a:pt x="938325" y="228310"/>
                  <a:pt x="920602" y="227038"/>
                </a:cubicBezTo>
                <a:cubicBezTo>
                  <a:pt x="894153" y="225220"/>
                  <a:pt x="867523" y="226856"/>
                  <a:pt x="840893" y="227038"/>
                </a:cubicBezTo>
                <a:cubicBezTo>
                  <a:pt x="840348" y="227038"/>
                  <a:pt x="839711" y="227311"/>
                  <a:pt x="839166" y="227311"/>
                </a:cubicBezTo>
                <a:cubicBezTo>
                  <a:pt x="797539" y="223493"/>
                  <a:pt x="767001" y="249396"/>
                  <a:pt x="733918" y="267665"/>
                </a:cubicBezTo>
                <a:cubicBezTo>
                  <a:pt x="727283" y="271300"/>
                  <a:pt x="722193" y="278662"/>
                  <a:pt x="717649" y="285206"/>
                </a:cubicBezTo>
                <a:cubicBezTo>
                  <a:pt x="711105" y="294749"/>
                  <a:pt x="705743" y="305111"/>
                  <a:pt x="699744" y="315108"/>
                </a:cubicBezTo>
                <a:cubicBezTo>
                  <a:pt x="689474" y="331923"/>
                  <a:pt x="675568" y="343011"/>
                  <a:pt x="656936" y="351373"/>
                </a:cubicBezTo>
                <a:cubicBezTo>
                  <a:pt x="631396" y="362734"/>
                  <a:pt x="608038" y="378912"/>
                  <a:pt x="580863" y="394726"/>
                </a:cubicBezTo>
                <a:cubicBezTo>
                  <a:pt x="594041" y="400270"/>
                  <a:pt x="604130" y="401452"/>
                  <a:pt x="613855" y="397998"/>
                </a:cubicBezTo>
                <a:cubicBezTo>
                  <a:pt x="645120" y="387092"/>
                  <a:pt x="676113" y="375640"/>
                  <a:pt x="707197" y="364279"/>
                </a:cubicBezTo>
                <a:cubicBezTo>
                  <a:pt x="730191" y="355826"/>
                  <a:pt x="753550" y="353281"/>
                  <a:pt x="777362" y="359462"/>
                </a:cubicBezTo>
                <a:cubicBezTo>
                  <a:pt x="780725" y="360371"/>
                  <a:pt x="783724" y="362643"/>
                  <a:pt x="786451" y="367369"/>
                </a:cubicBezTo>
                <a:cubicBezTo>
                  <a:pt x="782816" y="368096"/>
                  <a:pt x="778907" y="370005"/>
                  <a:pt x="775544" y="369278"/>
                </a:cubicBezTo>
                <a:cubicBezTo>
                  <a:pt x="759094" y="365733"/>
                  <a:pt x="744643" y="371822"/>
                  <a:pt x="730100" y="377639"/>
                </a:cubicBezTo>
                <a:cubicBezTo>
                  <a:pt x="695654" y="391454"/>
                  <a:pt x="661480" y="405815"/>
                  <a:pt x="626943" y="419175"/>
                </a:cubicBezTo>
                <a:cubicBezTo>
                  <a:pt x="619672" y="421993"/>
                  <a:pt x="611037" y="422992"/>
                  <a:pt x="603130" y="422356"/>
                </a:cubicBezTo>
                <a:cubicBezTo>
                  <a:pt x="575955" y="420357"/>
                  <a:pt x="551597" y="428173"/>
                  <a:pt x="528238" y="440897"/>
                </a:cubicBezTo>
                <a:cubicBezTo>
                  <a:pt x="504789" y="453712"/>
                  <a:pt x="481158" y="466164"/>
                  <a:pt x="457982" y="479434"/>
                </a:cubicBezTo>
                <a:cubicBezTo>
                  <a:pt x="444803" y="487068"/>
                  <a:pt x="431624" y="486159"/>
                  <a:pt x="417537" y="483524"/>
                </a:cubicBezTo>
                <a:cubicBezTo>
                  <a:pt x="403904" y="480979"/>
                  <a:pt x="390089" y="479797"/>
                  <a:pt x="376274" y="478070"/>
                </a:cubicBezTo>
                <a:cubicBezTo>
                  <a:pt x="372366" y="477616"/>
                  <a:pt x="367912" y="478161"/>
                  <a:pt x="364549" y="476525"/>
                </a:cubicBezTo>
                <a:cubicBezTo>
                  <a:pt x="351370" y="470436"/>
                  <a:pt x="339646" y="474253"/>
                  <a:pt x="328012" y="480524"/>
                </a:cubicBezTo>
                <a:cubicBezTo>
                  <a:pt x="287658" y="502247"/>
                  <a:pt x="247667" y="524787"/>
                  <a:pt x="206859" y="545509"/>
                </a:cubicBezTo>
                <a:cubicBezTo>
                  <a:pt x="194225" y="551871"/>
                  <a:pt x="179410" y="555507"/>
                  <a:pt x="165232" y="557052"/>
                </a:cubicBezTo>
                <a:cubicBezTo>
                  <a:pt x="142146" y="559506"/>
                  <a:pt x="118788" y="559052"/>
                  <a:pt x="95612" y="560233"/>
                </a:cubicBezTo>
                <a:cubicBezTo>
                  <a:pt x="86432" y="560688"/>
                  <a:pt x="77343" y="562596"/>
                  <a:pt x="68164" y="563051"/>
                </a:cubicBezTo>
                <a:cubicBezTo>
                  <a:pt x="61983" y="563414"/>
                  <a:pt x="55167" y="563869"/>
                  <a:pt x="49713" y="561596"/>
                </a:cubicBezTo>
                <a:cubicBezTo>
                  <a:pt x="39079" y="557143"/>
                  <a:pt x="28809" y="551417"/>
                  <a:pt x="19175" y="545146"/>
                </a:cubicBezTo>
                <a:cubicBezTo>
                  <a:pt x="7814" y="537784"/>
                  <a:pt x="1906" y="526514"/>
                  <a:pt x="270" y="513153"/>
                </a:cubicBezTo>
                <a:cubicBezTo>
                  <a:pt x="-911" y="503519"/>
                  <a:pt x="1634" y="500429"/>
                  <a:pt x="10813" y="499156"/>
                </a:cubicBezTo>
                <a:cubicBezTo>
                  <a:pt x="49168" y="493612"/>
                  <a:pt x="87886" y="495521"/>
                  <a:pt x="125241" y="503428"/>
                </a:cubicBezTo>
                <a:cubicBezTo>
                  <a:pt x="170685" y="513062"/>
                  <a:pt x="208767" y="500156"/>
                  <a:pt x="245395" y="476162"/>
                </a:cubicBezTo>
                <a:cubicBezTo>
                  <a:pt x="266754" y="462165"/>
                  <a:pt x="287840" y="447532"/>
                  <a:pt x="309562" y="434081"/>
                </a:cubicBezTo>
                <a:cubicBezTo>
                  <a:pt x="316924" y="429536"/>
                  <a:pt x="322741" y="424356"/>
                  <a:pt x="325649" y="416630"/>
                </a:cubicBezTo>
                <a:cubicBezTo>
                  <a:pt x="328376" y="409359"/>
                  <a:pt x="333102" y="405360"/>
                  <a:pt x="339919" y="402452"/>
                </a:cubicBezTo>
                <a:cubicBezTo>
                  <a:pt x="351643" y="397362"/>
                  <a:pt x="363095" y="391818"/>
                  <a:pt x="374820" y="386728"/>
                </a:cubicBezTo>
                <a:cubicBezTo>
                  <a:pt x="379546" y="384638"/>
                  <a:pt x="384545" y="382820"/>
                  <a:pt x="389634" y="381911"/>
                </a:cubicBezTo>
                <a:cubicBezTo>
                  <a:pt x="409630" y="378185"/>
                  <a:pt x="425808" y="362007"/>
                  <a:pt x="431988" y="341739"/>
                </a:cubicBezTo>
                <a:cubicBezTo>
                  <a:pt x="434442" y="333740"/>
                  <a:pt x="440532" y="326833"/>
                  <a:pt x="445076" y="319562"/>
                </a:cubicBezTo>
                <a:cubicBezTo>
                  <a:pt x="448711" y="313654"/>
                  <a:pt x="452620" y="307928"/>
                  <a:pt x="456164" y="302475"/>
                </a:cubicBezTo>
                <a:cubicBezTo>
                  <a:pt x="462345" y="302566"/>
                  <a:pt x="464799" y="305111"/>
                  <a:pt x="462163" y="310110"/>
                </a:cubicBezTo>
                <a:cubicBezTo>
                  <a:pt x="459436" y="315199"/>
                  <a:pt x="455528" y="319653"/>
                  <a:pt x="452347" y="324470"/>
                </a:cubicBezTo>
                <a:cubicBezTo>
                  <a:pt x="447166" y="332286"/>
                  <a:pt x="445530" y="340375"/>
                  <a:pt x="451529" y="349828"/>
                </a:cubicBezTo>
                <a:cubicBezTo>
                  <a:pt x="455982" y="346283"/>
                  <a:pt x="460163" y="342466"/>
                  <a:pt x="464799" y="339466"/>
                </a:cubicBezTo>
                <a:cubicBezTo>
                  <a:pt x="469343" y="336467"/>
                  <a:pt x="474433" y="334286"/>
                  <a:pt x="479522" y="331559"/>
                </a:cubicBezTo>
                <a:cubicBezTo>
                  <a:pt x="483976" y="340284"/>
                  <a:pt x="478159" y="342102"/>
                  <a:pt x="474251" y="345283"/>
                </a:cubicBezTo>
                <a:cubicBezTo>
                  <a:pt x="445258" y="369278"/>
                  <a:pt x="412538" y="388637"/>
                  <a:pt x="386362" y="415994"/>
                </a:cubicBezTo>
                <a:cubicBezTo>
                  <a:pt x="385272" y="417085"/>
                  <a:pt x="384999" y="418993"/>
                  <a:pt x="384363" y="420357"/>
                </a:cubicBezTo>
                <a:cubicBezTo>
                  <a:pt x="430988" y="443987"/>
                  <a:pt x="471979" y="430718"/>
                  <a:pt x="511606" y="400089"/>
                </a:cubicBezTo>
                <a:cubicBezTo>
                  <a:pt x="511061" y="387728"/>
                  <a:pt x="519331" y="380457"/>
                  <a:pt x="532965" y="377639"/>
                </a:cubicBezTo>
                <a:cubicBezTo>
                  <a:pt x="535691" y="377094"/>
                  <a:pt x="538418" y="375458"/>
                  <a:pt x="540690" y="373731"/>
                </a:cubicBezTo>
                <a:cubicBezTo>
                  <a:pt x="572592" y="350827"/>
                  <a:pt x="609038" y="336649"/>
                  <a:pt x="643848" y="319289"/>
                </a:cubicBezTo>
                <a:cubicBezTo>
                  <a:pt x="660571" y="310928"/>
                  <a:pt x="676113" y="300748"/>
                  <a:pt x="682293" y="281116"/>
                </a:cubicBezTo>
                <a:cubicBezTo>
                  <a:pt x="683839" y="276299"/>
                  <a:pt x="687020" y="271755"/>
                  <a:pt x="690382" y="267756"/>
                </a:cubicBezTo>
                <a:cubicBezTo>
                  <a:pt x="711923" y="242398"/>
                  <a:pt x="736372" y="221766"/>
                  <a:pt x="767546" y="207497"/>
                </a:cubicBezTo>
                <a:cubicBezTo>
                  <a:pt x="795449" y="194773"/>
                  <a:pt x="824260" y="187684"/>
                  <a:pt x="853435" y="180503"/>
                </a:cubicBezTo>
                <a:cubicBezTo>
                  <a:pt x="869977" y="176504"/>
                  <a:pt x="884974" y="169415"/>
                  <a:pt x="897243" y="156691"/>
                </a:cubicBezTo>
                <a:cubicBezTo>
                  <a:pt x="915785" y="137423"/>
                  <a:pt x="934962" y="118881"/>
                  <a:pt x="953685" y="99795"/>
                </a:cubicBezTo>
                <a:cubicBezTo>
                  <a:pt x="957320" y="96069"/>
                  <a:pt x="961319" y="92069"/>
                  <a:pt x="963137" y="87434"/>
                </a:cubicBezTo>
                <a:cubicBezTo>
                  <a:pt x="970772" y="67439"/>
                  <a:pt x="978043" y="47262"/>
                  <a:pt x="984678" y="26903"/>
                </a:cubicBezTo>
                <a:cubicBezTo>
                  <a:pt x="985950" y="23086"/>
                  <a:pt x="983496" y="18087"/>
                  <a:pt x="983223" y="13633"/>
                </a:cubicBezTo>
                <a:cubicBezTo>
                  <a:pt x="983042" y="10634"/>
                  <a:pt x="983587" y="7544"/>
                  <a:pt x="984132" y="0"/>
                </a:cubicBezTo>
                <a:cubicBezTo>
                  <a:pt x="989949" y="8907"/>
                  <a:pt x="993403" y="14360"/>
                  <a:pt x="997856" y="21268"/>
                </a:cubicBezTo>
                <a:cubicBezTo>
                  <a:pt x="1005582" y="10543"/>
                  <a:pt x="1014398" y="2454"/>
                  <a:pt x="1029758" y="6817"/>
                </a:cubicBezTo>
                <a:cubicBezTo>
                  <a:pt x="1028849" y="8180"/>
                  <a:pt x="1028213" y="10270"/>
                  <a:pt x="1026759" y="11088"/>
                </a:cubicBezTo>
                <a:cubicBezTo>
                  <a:pt x="1004946" y="24994"/>
                  <a:pt x="993948" y="46262"/>
                  <a:pt x="986314" y="69984"/>
                </a:cubicBezTo>
                <a:cubicBezTo>
                  <a:pt x="984405" y="75982"/>
                  <a:pt x="981406" y="81799"/>
                  <a:pt x="978134" y="87162"/>
                </a:cubicBezTo>
                <a:cubicBezTo>
                  <a:pt x="968318" y="103340"/>
                  <a:pt x="958047" y="119245"/>
                  <a:pt x="947504" y="135968"/>
                </a:cubicBezTo>
                <a:cubicBezTo>
                  <a:pt x="954685" y="141512"/>
                  <a:pt x="961683" y="139331"/>
                  <a:pt x="967772" y="137059"/>
                </a:cubicBezTo>
                <a:cubicBezTo>
                  <a:pt x="986859" y="130061"/>
                  <a:pt x="1005855" y="122790"/>
                  <a:pt x="1024396" y="114610"/>
                </a:cubicBezTo>
                <a:cubicBezTo>
                  <a:pt x="1029849" y="112247"/>
                  <a:pt x="1034030" y="106702"/>
                  <a:pt x="1038483" y="102249"/>
                </a:cubicBezTo>
                <a:cubicBezTo>
                  <a:pt x="1049935" y="90797"/>
                  <a:pt x="1060842" y="78618"/>
                  <a:pt x="1072839" y="67711"/>
                </a:cubicBezTo>
                <a:cubicBezTo>
                  <a:pt x="1082655" y="58714"/>
                  <a:pt x="1090289" y="56623"/>
                  <a:pt x="1100560" y="57532"/>
                </a:cubicBezTo>
                <a:close/>
              </a:path>
            </a:pathLst>
          </a:custGeom>
          <a:solidFill>
            <a:srgbClr val="F8EAD4"/>
          </a:solidFill>
          <a:ln w="90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Picture Placeholder 34">
            <a:extLst>
              <a:ext uri="{FF2B5EF4-FFF2-40B4-BE49-F238E27FC236}">
                <a16:creationId xmlns:a16="http://schemas.microsoft.com/office/drawing/2014/main" id="{771DFCF5-94C5-4563-8423-D05A462D8D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0659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4">
            <a:extLst>
              <a:ext uri="{FF2B5EF4-FFF2-40B4-BE49-F238E27FC236}">
                <a16:creationId xmlns:a16="http://schemas.microsoft.com/office/drawing/2014/main" id="{EFB6A770-C929-4EDF-85EB-4A8B19E968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37653" y="3713275"/>
            <a:ext cx="2120872" cy="2107260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4">
            <a:extLst>
              <a:ext uri="{FF2B5EF4-FFF2-40B4-BE49-F238E27FC236}">
                <a16:creationId xmlns:a16="http://schemas.microsoft.com/office/drawing/2014/main" id="{E59E95AF-7585-4115-8054-B085E0FF9EB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4747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4">
            <a:extLst>
              <a:ext uri="{FF2B5EF4-FFF2-40B4-BE49-F238E27FC236}">
                <a16:creationId xmlns:a16="http://schemas.microsoft.com/office/drawing/2014/main" id="{8CF32787-1C54-4041-B325-864EB07CA5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29469" y="3699573"/>
            <a:ext cx="2120872" cy="2120962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7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hoto Collage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6453-F65D-4E9B-9827-962EA7B4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39241" cy="407035"/>
          </a:xfrm>
        </p:spPr>
        <p:txBody>
          <a:bodyPr/>
          <a:lstStyle>
            <a:lvl1pPr>
              <a:defRPr sz="9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1CD3A7-191A-485E-B049-D37C740CB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303" y="122372"/>
            <a:ext cx="3419583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6B0CD-4535-4563-A88C-7CDF7196B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303" y="3741802"/>
            <a:ext cx="3419583" cy="2981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6616B6-846C-4079-9DD9-63233DAD3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42691" y="122372"/>
            <a:ext cx="2956440" cy="2967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979808-C3C3-4F87-A5AE-006E7FF4D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08952" y="122372"/>
            <a:ext cx="2673402" cy="4139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C382A8-4A78-49CE-B22C-0941D49A8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42690" y="3205824"/>
            <a:ext cx="2956440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DCA776-FCFC-4F63-8D71-9078106C9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92176" y="122372"/>
            <a:ext cx="2568606" cy="2860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9447AF-2555-49E0-918A-7A5A3E4DE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08953" y="4372996"/>
            <a:ext cx="2673402" cy="2350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51BDE1-FF97-41BB-B1FE-039ECB3FA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92174" y="3090002"/>
            <a:ext cx="2568608" cy="3633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7AD5A73-8716-4463-A72A-D6F3CA1C95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9279" y="374309"/>
            <a:ext cx="2926597" cy="2524311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18">
            <a:extLst>
              <a:ext uri="{FF2B5EF4-FFF2-40B4-BE49-F238E27FC236}">
                <a16:creationId xmlns:a16="http://schemas.microsoft.com/office/drawing/2014/main" id="{306E7670-75FA-47A8-81A4-05FD7DE0AF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9189" y="3994520"/>
            <a:ext cx="2930525" cy="1987550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18">
            <a:extLst>
              <a:ext uri="{FF2B5EF4-FFF2-40B4-BE49-F238E27FC236}">
                <a16:creationId xmlns:a16="http://schemas.microsoft.com/office/drawing/2014/main" id="{37E62A63-6ADB-4815-870C-7DE18C0E2A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7874" y="374309"/>
            <a:ext cx="2460900" cy="1974108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C88BEAB2-2E36-458C-A884-338D4D0E65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86791" y="3458132"/>
            <a:ext cx="2460899" cy="2523939"/>
          </a:xfrm>
          <a:solidFill>
            <a:srgbClr val="ADC5D0"/>
          </a:solidFill>
        </p:spPr>
        <p:txBody>
          <a:bodyPr/>
          <a:lstStyle>
            <a:lvl1pPr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F83EDCAF-9FBF-42BB-9012-9D6E7AE4AA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53051" y="374309"/>
            <a:ext cx="2173481" cy="3131604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18">
            <a:extLst>
              <a:ext uri="{FF2B5EF4-FFF2-40B4-BE49-F238E27FC236}">
                <a16:creationId xmlns:a16="http://schemas.microsoft.com/office/drawing/2014/main" id="{5E88C04C-B228-4B61-AE61-D503F82ACA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53053" y="4624367"/>
            <a:ext cx="2173480" cy="1357703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18">
            <a:extLst>
              <a:ext uri="{FF2B5EF4-FFF2-40B4-BE49-F238E27FC236}">
                <a16:creationId xmlns:a16="http://schemas.microsoft.com/office/drawing/2014/main" id="{D93EF954-7570-4C45-A73E-24302285496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37360" y="374308"/>
            <a:ext cx="2078236" cy="18664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EBC88136-E5C2-44CD-88E4-25103D1B33C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37360" y="3342229"/>
            <a:ext cx="2078236" cy="2639842"/>
          </a:xfrm>
          <a:solidFill>
            <a:srgbClr val="ADC5D0"/>
          </a:solidFill>
        </p:spPr>
        <p:txBody>
          <a:bodyPr/>
          <a:lstStyle>
            <a:lvl1pPr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5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25">
            <a:extLst>
              <a:ext uri="{FF2B5EF4-FFF2-40B4-BE49-F238E27FC236}">
                <a16:creationId xmlns:a16="http://schemas.microsoft.com/office/drawing/2014/main" id="{1E127685-9474-47AE-BB6F-86969AAB7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8C633AD-DA0D-4222-BB4C-CEE9D3EFC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5687A6-EA6B-4C7B-A341-693882F29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737" y="2956704"/>
            <a:ext cx="6001803" cy="601121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Tx/>
            </a:pPr>
            <a:r>
              <a:rPr lang="en-US" dirty="0"/>
              <a:t>title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64FFD8EC-D8C2-4E71-8D7E-9FFE38487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0460" y="3077822"/>
            <a:ext cx="5006495" cy="368878"/>
          </a:xfrm>
        </p:spPr>
        <p:txBody>
          <a:bodyPr/>
          <a:lstStyle>
            <a:lvl1pPr algn="r">
              <a:buFontTx/>
              <a:buNone/>
              <a:defRPr sz="2400" i="1">
                <a:solidFill>
                  <a:srgbClr val="446777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Graphic 9">
            <a:extLst>
              <a:ext uri="{FF2B5EF4-FFF2-40B4-BE49-F238E27FC236}">
                <a16:creationId xmlns:a16="http://schemas.microsoft.com/office/drawing/2014/main" id="{52C2E414-18BC-4204-A2E8-DAAD333C3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563853">
            <a:off x="5413643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tx2"/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55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BF394-563D-4E0A-AB30-6CD7630D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7B8D9-80F7-4DBD-AB9A-1284E26F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EB74C-6B39-4345-A9ED-69A1B52D6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07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7" r:id="rId4"/>
    <p:sldLayoutId id="2147483664" r:id="rId5"/>
    <p:sldLayoutId id="2147483665" r:id="rId6"/>
    <p:sldLayoutId id="2147483666" r:id="rId7"/>
    <p:sldLayoutId id="214748364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the open road with farmland and mountains alone the side&#10;">
            <a:extLst>
              <a:ext uri="{FF2B5EF4-FFF2-40B4-BE49-F238E27FC236}">
                <a16:creationId xmlns:a16="http://schemas.microsoft.com/office/drawing/2014/main" id="{55778022-079A-4FF4-8735-D3C9A67F11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t="7813" b="7813"/>
          <a:stretch/>
        </p:blipFill>
        <p:spPr>
          <a:xfrm>
            <a:off x="0" y="0"/>
            <a:ext cx="12192000" cy="6858000"/>
          </a:xfrm>
        </p:spPr>
      </p:pic>
      <p:pic>
        <p:nvPicPr>
          <p:cNvPr id="18" name="Picture 17" descr="badge shape with mountains and trees">
            <a:extLst>
              <a:ext uri="{FF2B5EF4-FFF2-40B4-BE49-F238E27FC236}">
                <a16:creationId xmlns:a16="http://schemas.microsoft.com/office/drawing/2014/main" id="{91E8A8D7-9D64-ACA9-0A3F-2D0375DE1A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28733" y="2453855"/>
            <a:ext cx="6081589" cy="3675763"/>
          </a:xfrm>
          <a:custGeom>
            <a:avLst/>
            <a:gdLst>
              <a:gd name="connsiteX0" fmla="*/ 713235 w 6081589"/>
              <a:gd name="connsiteY0" fmla="*/ 1817538 h 3675763"/>
              <a:gd name="connsiteX1" fmla="*/ 713235 w 6081589"/>
              <a:gd name="connsiteY1" fmla="*/ 2461243 h 3675763"/>
              <a:gd name="connsiteX2" fmla="*/ 1738472 w 6081589"/>
              <a:gd name="connsiteY2" fmla="*/ 2461243 h 3675763"/>
              <a:gd name="connsiteX3" fmla="*/ 1738472 w 6081589"/>
              <a:gd name="connsiteY3" fmla="*/ 2863020 h 3675763"/>
              <a:gd name="connsiteX4" fmla="*/ 4306180 w 6081589"/>
              <a:gd name="connsiteY4" fmla="*/ 2863020 h 3675763"/>
              <a:gd name="connsiteX5" fmla="*/ 4306180 w 6081589"/>
              <a:gd name="connsiteY5" fmla="*/ 2461243 h 3675763"/>
              <a:gd name="connsiteX6" fmla="*/ 5331417 w 6081589"/>
              <a:gd name="connsiteY6" fmla="*/ 2461243 h 3675763"/>
              <a:gd name="connsiteX7" fmla="*/ 5331417 w 6081589"/>
              <a:gd name="connsiteY7" fmla="*/ 1817538 h 3675763"/>
              <a:gd name="connsiteX8" fmla="*/ 0 w 6081589"/>
              <a:gd name="connsiteY8" fmla="*/ 0 h 3675763"/>
              <a:gd name="connsiteX9" fmla="*/ 6081589 w 6081589"/>
              <a:gd name="connsiteY9" fmla="*/ 0 h 3675763"/>
              <a:gd name="connsiteX10" fmla="*/ 6081589 w 6081589"/>
              <a:gd name="connsiteY10" fmla="*/ 3675763 h 3675763"/>
              <a:gd name="connsiteX11" fmla="*/ 0 w 6081589"/>
              <a:gd name="connsiteY11" fmla="*/ 3675763 h 367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1589" h="3675763">
                <a:moveTo>
                  <a:pt x="713235" y="1817538"/>
                </a:moveTo>
                <a:lnTo>
                  <a:pt x="713235" y="2461243"/>
                </a:lnTo>
                <a:lnTo>
                  <a:pt x="1738472" y="2461243"/>
                </a:lnTo>
                <a:lnTo>
                  <a:pt x="1738472" y="2863020"/>
                </a:lnTo>
                <a:lnTo>
                  <a:pt x="4306180" y="2863020"/>
                </a:lnTo>
                <a:lnTo>
                  <a:pt x="4306180" y="2461243"/>
                </a:lnTo>
                <a:lnTo>
                  <a:pt x="5331417" y="2461243"/>
                </a:lnTo>
                <a:lnTo>
                  <a:pt x="5331417" y="1817538"/>
                </a:lnTo>
                <a:close/>
                <a:moveTo>
                  <a:pt x="0" y="0"/>
                </a:moveTo>
                <a:lnTo>
                  <a:pt x="6081589" y="0"/>
                </a:lnTo>
                <a:lnTo>
                  <a:pt x="6081589" y="3675763"/>
                </a:lnTo>
                <a:lnTo>
                  <a:pt x="0" y="3675763"/>
                </a:lnTo>
                <a:close/>
              </a:path>
            </a:pathLst>
          </a:custGeom>
          <a:effectLst>
            <a:glow>
              <a:schemeClr val="bg1">
                <a:alpha val="40000"/>
              </a:schemeClr>
            </a:glo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0C7E5DB-E7AC-07F4-DFC4-0BA7B09E2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3676" y="4078940"/>
            <a:ext cx="4775200" cy="859674"/>
          </a:xfrm>
        </p:spPr>
        <p:txBody>
          <a:bodyPr/>
          <a:lstStyle/>
          <a:p>
            <a:r>
              <a:rPr lang="en-IN" sz="3600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WELCOME TO JOURNEY-GINIE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0C7035-B8E9-E609-DDD7-8857A13E1E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GUIDED  BY- SMURTI RANJAN NAYAK</a:t>
            </a:r>
          </a:p>
        </p:txBody>
      </p:sp>
    </p:spTree>
    <p:extLst>
      <p:ext uri="{BB962C8B-B14F-4D97-AF65-F5344CB8AC3E}">
        <p14:creationId xmlns:p14="http://schemas.microsoft.com/office/powerpoint/2010/main" val="441497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24E0165-6469-E2D0-D10D-C6A7892F8DC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9863B01-9D8B-6D0A-F6CA-713071B6F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922" y="190005"/>
            <a:ext cx="9969746" cy="166254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Admin dashboard of </a:t>
            </a:r>
            <a:r>
              <a:rPr lang="en-IN" dirty="0" err="1">
                <a:solidFill>
                  <a:schemeClr val="bg1"/>
                </a:solidFill>
                <a:latin typeface="Algerian" panose="04020705040A02060702" pitchFamily="82" charset="0"/>
              </a:rPr>
              <a:t>jouney-ginie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F933D7-D553-E027-F6B0-A3F6442B9C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657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3687C9E-C6A8-020E-7A9B-5CDA0D8E48D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BB04E9-6B66-5B0E-688C-88B08AE4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696" y="0"/>
            <a:ext cx="9090972" cy="165067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Home page of admin dashboard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102AE-4E30-F7AB-93EB-F028DEEE82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 flipV="1">
            <a:off x="500332" y="6329548"/>
            <a:ext cx="2444749" cy="528452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0610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0690A5C-9222-D2D9-615C-21D25095B03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40E3F3-986B-F386-BEBB-7C5861BA1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807522"/>
            <a:ext cx="7243948" cy="700644"/>
          </a:xfrm>
        </p:spPr>
        <p:txBody>
          <a:bodyPr/>
          <a:lstStyle/>
          <a:p>
            <a:r>
              <a:rPr lang="en-IN" dirty="0" err="1">
                <a:solidFill>
                  <a:schemeClr val="bg1"/>
                </a:solidFill>
                <a:latin typeface="Algerian" panose="04020705040A02060702" pitchFamily="82" charset="0"/>
              </a:rPr>
              <a:t>Pdp</a:t>
            </a:r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 page of journey-</a:t>
            </a:r>
            <a:r>
              <a:rPr lang="en-IN" dirty="0" err="1">
                <a:solidFill>
                  <a:schemeClr val="bg1"/>
                </a:solidFill>
                <a:latin typeface="Algerian" panose="04020705040A02060702" pitchFamily="82" charset="0"/>
              </a:rPr>
              <a:t>ginie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5A90D5-7047-5105-C438-5D20CAAC9B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80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15D84C8-1720-0321-0D01-68EC09B58EA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D6B6704-9189-8436-66AB-B76993720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574" y="201881"/>
            <a:ext cx="8984093" cy="700644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Home page of journey-</a:t>
            </a:r>
            <a:r>
              <a:rPr lang="en-IN" dirty="0" err="1">
                <a:solidFill>
                  <a:schemeClr val="bg1"/>
                </a:solidFill>
                <a:latin typeface="Algerian" panose="04020705040A02060702" pitchFamily="82" charset="0"/>
              </a:rPr>
              <a:t>ginie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905DF-3AF3-B1D4-5292-68F2E79A22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326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E8F9500-E724-DF03-CBB9-DA9BD6F0FA7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>
          <a:xfrm>
            <a:off x="-35625" y="35628"/>
            <a:ext cx="12192000" cy="685799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CC2B3B-72A9-2735-8143-E21AC470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952" y="35628"/>
            <a:ext cx="7766463" cy="2410689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Footer of journey-</a:t>
            </a:r>
            <a:r>
              <a:rPr lang="en-IN" dirty="0" err="1">
                <a:solidFill>
                  <a:schemeClr val="bg1"/>
                </a:solidFill>
                <a:latin typeface="Algerian" panose="04020705040A02060702" pitchFamily="82" charset="0"/>
              </a:rPr>
              <a:t>ginie</a:t>
            </a:r>
            <a:endParaRPr lang="en-IN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FCCCB-11C1-3102-37F2-E4D7C18DCE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84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F541BD4-489A-B8D8-E654-0EB18778B95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856052-16C0-67BA-1AC3-EBBD01ED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1351" y="142505"/>
            <a:ext cx="8010317" cy="997526"/>
          </a:xfrm>
        </p:spPr>
        <p:txBody>
          <a:bodyPr/>
          <a:lstStyle/>
          <a:p>
            <a:r>
              <a:rPr lang="en-IN" sz="3200" dirty="0" err="1">
                <a:solidFill>
                  <a:schemeClr val="bg1"/>
                </a:solidFill>
                <a:latin typeface="Algerian" panose="04020705040A02060702" pitchFamily="82" charset="0"/>
              </a:rPr>
              <a:t>Plp</a:t>
            </a:r>
            <a:r>
              <a:rPr lang="en-IN" sz="3200" dirty="0">
                <a:solidFill>
                  <a:schemeClr val="bg1"/>
                </a:solidFill>
                <a:latin typeface="Algerian" panose="04020705040A02060702" pitchFamily="82" charset="0"/>
              </a:rPr>
              <a:t> page of our website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7727C-489C-12F4-4815-DAB57C8C3A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918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6D5CCAA-F090-F41F-D957-00B37DCA167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7630A9-5824-C257-C7C1-A41BF2E96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2897579" y="130629"/>
            <a:ext cx="8794088" cy="2836069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Attraction page of our website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C60CE-4338-AB9D-40C1-1A37F74D46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0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2FDD150-36C7-314E-5F8C-7AE78453B31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3DC518B-1DB6-B00C-158F-70167B452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3788229" y="154379"/>
            <a:ext cx="7903438" cy="2812318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Inspired enough?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6295D-DF21-1848-AA7E-08609019DA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440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20437F5-95D2-B19F-CAEC-6A15E147391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7287" r="7287"/>
          <a:stretch>
            <a:fillRect/>
          </a:stretch>
        </p:blipFill>
        <p:spPr>
          <a:xfrm>
            <a:off x="0" y="-584994"/>
            <a:ext cx="12192000" cy="802798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467502-821B-B0C1-7022-E5199415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322" y="-391886"/>
            <a:ext cx="9055346" cy="3949711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Welcome to our website!!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05B5E-0BC3-245B-7373-70CA351F38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2915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E892622-369C-8D3D-BEA0-5A97B72A1B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D9057F-DC51-7142-EBAE-B235343C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951" y="154379"/>
            <a:ext cx="8924717" cy="3403445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Please login to our website!!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8462D-2021-DB4A-F37B-BAA15C8FB1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5764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Looking up a tree trunk with many trees in the background">
            <a:extLst>
              <a:ext uri="{FF2B5EF4-FFF2-40B4-BE49-F238E27FC236}">
                <a16:creationId xmlns:a16="http://schemas.microsoft.com/office/drawing/2014/main" id="{73A53ECE-5A87-EE59-7542-296EB338FF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 amt="35000"/>
          </a:blip>
          <a:srcRect/>
          <a:stretch/>
        </p:blipFill>
        <p:spPr>
          <a:xfrm>
            <a:off x="208211" y="0"/>
            <a:ext cx="12192000" cy="685799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943" y="3145971"/>
            <a:ext cx="8066725" cy="744056"/>
          </a:xfrm>
        </p:spPr>
        <p:txBody>
          <a:bodyPr/>
          <a:lstStyle/>
          <a:p>
            <a:r>
              <a:rPr lang="en-US" cap="none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OUR JOURNEY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                              </a:t>
            </a:r>
            <a:r>
              <a:rPr lang="en-US" sz="2000" dirty="0"/>
              <a:t>submitted By :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                                           </a:t>
            </a:r>
            <a:r>
              <a:rPr lang="en-US" sz="2000" dirty="0" err="1"/>
              <a:t>parthabi</a:t>
            </a:r>
            <a:r>
              <a:rPr lang="en-US" sz="2000" dirty="0"/>
              <a:t> </a:t>
            </a:r>
            <a:r>
              <a:rPr lang="en-US" sz="2000" dirty="0" err="1"/>
              <a:t>maharana</a:t>
            </a:r>
            <a:r>
              <a:rPr lang="en-US" sz="2000" dirty="0"/>
              <a:t>(2305260013)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                                      pooja Priyadarshini das(23052614)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Graphic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1FF483-62F8-5496-114A-E765FFC4EFD6}"/>
              </a:ext>
            </a:extLst>
          </p:cNvPr>
          <p:cNvSpPr/>
          <p:nvPr/>
        </p:nvSpPr>
        <p:spPr>
          <a:xfrm>
            <a:off x="718457" y="2133598"/>
            <a:ext cx="101019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JOURNRY GINIE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2826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EAFF167-638C-AF72-CDED-3FF94675D1B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6790" r="6790"/>
          <a:stretch>
            <a:fillRect/>
          </a:stretch>
        </p:blipFill>
        <p:spPr>
          <a:xfrm>
            <a:off x="0" y="17700"/>
            <a:ext cx="12192000" cy="685799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33FE201-B5BB-CE81-7923-F500BA10D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743" y="126381"/>
            <a:ext cx="7380925" cy="3320319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Algerian" panose="04020705040A02060702" pitchFamily="82" charset="0"/>
              </a:rPr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3CF0F-9323-DD18-5B77-9DD7C82A2F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53199-BB93-AB0B-2269-5B04A34887E6}"/>
              </a:ext>
            </a:extLst>
          </p:cNvPr>
          <p:cNvSpPr txBox="1"/>
          <p:nvPr/>
        </p:nvSpPr>
        <p:spPr>
          <a:xfrm>
            <a:off x="2539930" y="1710046"/>
            <a:ext cx="6614556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400" b="1" i="1" dirty="0">
                <a:ln/>
                <a:solidFill>
                  <a:schemeClr val="accent3"/>
                </a:solidFill>
              </a:rPr>
              <a:t>Journey Ginnie is a comprehensive travel platform designed to simplify trip planning, enhance user experience, and streamline travel management. With seamless booking options, personalized travel solutions, and a secure payment system, it ensures a hassle-free journey for travelers. The platform’s intuitive admin dashboard optimizes destination and booking management, making operations efficient. Combining innovation, security, and a visually engaging interface, Journey Ginnie aims to redefine modern travel experiences.</a:t>
            </a:r>
            <a:endParaRPr lang="en-IN" sz="2400" b="1" i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283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E97B17-0D8A-F2AA-FDFD-4DBDC3E2664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4979" b="4979"/>
          <a:stretch>
            <a:fillRect/>
          </a:stretch>
        </p:blipFill>
        <p:spPr>
          <a:xfrm>
            <a:off x="0" y="-9018"/>
            <a:ext cx="12239501" cy="688471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8209E2-10BF-CE4A-F63A-1E0CD4FC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468" y="2327563"/>
            <a:ext cx="8307200" cy="4239491"/>
          </a:xfrm>
        </p:spPr>
        <p:txBody>
          <a:bodyPr/>
          <a:lstStyle/>
          <a:p>
            <a:r>
              <a:rPr lang="en-IN" sz="6600" dirty="0">
                <a:solidFill>
                  <a:schemeClr val="tx1"/>
                </a:solidFill>
                <a:latin typeface="Algerian" panose="04020705040A02060702" pitchFamily="82" charset="0"/>
              </a:rPr>
              <a:t>Thank you!!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914C2-D791-0EBE-0B8A-918C254B0F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277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 hidden="1">
            <a:extLst>
              <a:ext uri="{FF2B5EF4-FFF2-40B4-BE49-F238E27FC236}">
                <a16:creationId xmlns:a16="http://schemas.microsoft.com/office/drawing/2014/main" id="{3BBEA8E6-65FB-4BE9-BA5A-B4685D776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39241" cy="407035"/>
          </a:xfrm>
        </p:spPr>
        <p:txBody>
          <a:bodyPr/>
          <a:lstStyle/>
          <a:p>
            <a:r>
              <a:rPr lang="en-US" dirty="0"/>
              <a:t>Slide title 7</a:t>
            </a:r>
          </a:p>
        </p:txBody>
      </p:sp>
      <p:pic>
        <p:nvPicPr>
          <p:cNvPr id="17" name="Picture Placeholder 16" descr="a view of the mountains through the underpass of a rock bridge">
            <a:extLst>
              <a:ext uri="{FF2B5EF4-FFF2-40B4-BE49-F238E27FC236}">
                <a16:creationId xmlns:a16="http://schemas.microsoft.com/office/drawing/2014/main" id="{CC56B92F-5726-4EE6-BF13-0795A8E601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4119" r="14119"/>
          <a:stretch/>
        </p:blipFill>
        <p:spPr>
          <a:xfrm>
            <a:off x="349279" y="374309"/>
            <a:ext cx="2926597" cy="2524311"/>
          </a:xfrm>
        </p:spPr>
      </p:pic>
      <p:sp>
        <p:nvSpPr>
          <p:cNvPr id="13" name="Picture Placeholder 12" descr="Click icon to add picture&#10;">
            <a:extLst>
              <a:ext uri="{FF2B5EF4-FFF2-40B4-BE49-F238E27FC236}">
                <a16:creationId xmlns:a16="http://schemas.microsoft.com/office/drawing/2014/main" id="{9CF2F904-05BF-66B4-354F-58A6D1CDBC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Picture Placeholder 14" descr="Click icon to add picture&#10;">
            <a:extLst>
              <a:ext uri="{FF2B5EF4-FFF2-40B4-BE49-F238E27FC236}">
                <a16:creationId xmlns:a16="http://schemas.microsoft.com/office/drawing/2014/main" id="{E719716C-2578-5037-AEB3-B6C26586AB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Picture Placeholder 17" descr="Click icon to add picture&#10;">
            <a:extLst>
              <a:ext uri="{FF2B5EF4-FFF2-40B4-BE49-F238E27FC236}">
                <a16:creationId xmlns:a16="http://schemas.microsoft.com/office/drawing/2014/main" id="{1E0A28E4-24F7-36A3-8618-CE458016296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Picture Placeholder 18" descr="Click icon to add picture&#10;">
            <a:extLst>
              <a:ext uri="{FF2B5EF4-FFF2-40B4-BE49-F238E27FC236}">
                <a16:creationId xmlns:a16="http://schemas.microsoft.com/office/drawing/2014/main" id="{AD9C3793-D27E-005C-DAA3-FDCB991AE36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Picture Placeholder 15" descr="Click icon to add picture&#10;">
            <a:extLst>
              <a:ext uri="{FF2B5EF4-FFF2-40B4-BE49-F238E27FC236}">
                <a16:creationId xmlns:a16="http://schemas.microsoft.com/office/drawing/2014/main" id="{63B6D849-FACB-1D59-D7E8-7CBAA2A9DB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Picture Placeholder 13" descr="Click icon to add picture&#10;">
            <a:extLst>
              <a:ext uri="{FF2B5EF4-FFF2-40B4-BE49-F238E27FC236}">
                <a16:creationId xmlns:a16="http://schemas.microsoft.com/office/drawing/2014/main" id="{12F74BC5-1852-5EDA-34B4-6BF01CE83E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Picture Placeholder 19" descr="Click icon to add picture&#10;">
            <a:extLst>
              <a:ext uri="{FF2B5EF4-FFF2-40B4-BE49-F238E27FC236}">
                <a16:creationId xmlns:a16="http://schemas.microsoft.com/office/drawing/2014/main" id="{CC3CEE9E-C236-2C9B-84AB-32E80BCFE73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86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66CCDE6-6086-4623-9169-9BF63A21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737" y="2956704"/>
            <a:ext cx="6001803" cy="601121"/>
          </a:xfrm>
        </p:spPr>
        <p:txBody>
          <a:bodyPr/>
          <a:lstStyle/>
          <a:p>
            <a:r>
              <a:rPr lang="en-US" dirty="0"/>
              <a:t>ESCAPE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ACDB2D-3F60-42A4-BF9B-DE4BA7198D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0460" y="3077822"/>
            <a:ext cx="5006495" cy="368878"/>
          </a:xfrm>
        </p:spPr>
        <p:txBody>
          <a:bodyPr/>
          <a:lstStyle/>
          <a:p>
            <a:r>
              <a:rPr lang="en-US" dirty="0"/>
              <a:t>the great</a:t>
            </a:r>
          </a:p>
        </p:txBody>
      </p:sp>
    </p:spTree>
    <p:extLst>
      <p:ext uri="{BB962C8B-B14F-4D97-AF65-F5344CB8AC3E}">
        <p14:creationId xmlns:p14="http://schemas.microsoft.com/office/powerpoint/2010/main" val="3616238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tent on the side of a river across from the mountains">
            <a:extLst>
              <a:ext uri="{FF2B5EF4-FFF2-40B4-BE49-F238E27FC236}">
                <a16:creationId xmlns:a16="http://schemas.microsoft.com/office/drawing/2014/main" id="{88C40962-8129-411A-AC80-45ED1809FBBD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9907" r="19907"/>
          <a:stretch/>
        </p:blipFill>
        <p:spPr>
          <a:xfrm>
            <a:off x="6000730" y="0"/>
            <a:ext cx="6191270" cy="6858000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B7A9393-DFD9-435A-BA97-C67C02BFC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26925"/>
            <a:ext cx="4677611" cy="2138816"/>
          </a:xfrm>
        </p:spPr>
        <p:txBody>
          <a:bodyPr/>
          <a:lstStyle/>
          <a:p>
            <a:r>
              <a:rPr lang="en-US" sz="2800" b="1" i="1" dirty="0">
                <a:solidFill>
                  <a:schemeClr val="tx1"/>
                </a:solidFill>
                <a:latin typeface="Brush Script MT" panose="03060802040406070304" pitchFamily="66" charset="0"/>
              </a:rPr>
              <a:t>We spent the day rafting down the Colorado River, then spent the night under the stars. </a:t>
            </a:r>
          </a:p>
        </p:txBody>
      </p:sp>
      <p:pic>
        <p:nvPicPr>
          <p:cNvPr id="13" name="Picture Placeholder 12" descr="A rafting on a river">
            <a:extLst>
              <a:ext uri="{FF2B5EF4-FFF2-40B4-BE49-F238E27FC236}">
                <a16:creationId xmlns:a16="http://schemas.microsoft.com/office/drawing/2014/main" id="{29C4FAF0-DC7B-9F6E-9F87-ADF83A9D277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53" b="53"/>
          <a:stretch/>
        </p:blipFill>
        <p:spPr>
          <a:xfrm>
            <a:off x="1002353" y="315420"/>
            <a:ext cx="3992160" cy="284217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6275E3-09CC-7888-B7BF-426E66AD2F22}"/>
              </a:ext>
            </a:extLst>
          </p:cNvPr>
          <p:cNvSpPr/>
          <p:nvPr/>
        </p:nvSpPr>
        <p:spPr>
          <a:xfrm>
            <a:off x="6814457" y="279356"/>
            <a:ext cx="32112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3600" b="1" u="sng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Abstract</a:t>
            </a:r>
            <a:endParaRPr lang="en-IN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156A24-B67B-A27D-C5C5-FF2292EF6FDF}"/>
              </a:ext>
            </a:extLst>
          </p:cNvPr>
          <p:cNvSpPr txBox="1"/>
          <p:nvPr/>
        </p:nvSpPr>
        <p:spPr>
          <a:xfrm>
            <a:off x="6377544" y="925687"/>
            <a:ext cx="4460246" cy="579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Overview – Journey Ginnie is a user-friendly travel booking platform .</a:t>
            </a:r>
          </a:p>
          <a:p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Key Features – Trip booking, destination selection, accommodation, and travel partner services.</a:t>
            </a:r>
          </a:p>
          <a:p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User Experience – Intuitive UI with a blue-white theme, animations, and seamless navigation .</a:t>
            </a:r>
          </a:p>
          <a:p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Admin Dashboard – Manages bookings, payments, and reviews efficiently .</a:t>
            </a:r>
          </a:p>
          <a:p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Security &amp; Tech – Secure registration, Aadhaar verification, and smooth payments using HTML, CSS, and JS . </a:t>
            </a:r>
          </a:p>
          <a:p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  <a:p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Goal – Simplifying travel with a smart, secure, and engaging platform.</a:t>
            </a:r>
            <a:endParaRPr lang="en-IN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11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077F0A3-D25F-4686-9652-AA67966B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470" y="5576367"/>
            <a:ext cx="4514147" cy="81111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Bauhaus 93" panose="04030905020B02020C02" pitchFamily="82" charset="0"/>
              </a:rPr>
              <a:t>“The mountains are calling – and I must go.”</a:t>
            </a:r>
            <a:br>
              <a:rPr lang="en-US" b="1" dirty="0">
                <a:solidFill>
                  <a:schemeClr val="tx1"/>
                </a:solidFill>
                <a:latin typeface="Bauhaus 93" panose="04030905020B02020C02" pitchFamily="82" charset="0"/>
              </a:rPr>
            </a:br>
            <a:br>
              <a:rPr lang="en-US" b="1" dirty="0">
                <a:solidFill>
                  <a:schemeClr val="tx1"/>
                </a:solidFill>
                <a:latin typeface="Bauhaus 93" panose="04030905020B02020C02" pitchFamily="82" charset="0"/>
              </a:rPr>
            </a:br>
            <a:r>
              <a:rPr lang="en-US" b="1" dirty="0">
                <a:solidFill>
                  <a:schemeClr val="tx1"/>
                </a:solidFill>
                <a:latin typeface="Bauhaus 93" panose="04030905020B02020C02" pitchFamily="82" charset="0"/>
              </a:rPr>
              <a:t>John Muir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B39DD90-518C-BDBE-1992-8E01DE2E9EA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6126" b="6126"/>
          <a:stretch>
            <a:fillRect/>
          </a:stretch>
        </p:blipFill>
        <p:spPr/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6CCC32-704B-4484-9865-8A0FCE7404BA}"/>
              </a:ext>
            </a:extLst>
          </p:cNvPr>
          <p:cNvSpPr txBox="1"/>
          <p:nvPr/>
        </p:nvSpPr>
        <p:spPr>
          <a:xfrm>
            <a:off x="2144486" y="575863"/>
            <a:ext cx="215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uhaus 93" panose="04030905020B02020C02" pitchFamily="82" charset="0"/>
              </a:rPr>
              <a:t>JOURNEY GINIE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618FEB-56FE-A0E1-D95F-DC6374B4FBBC}"/>
              </a:ext>
            </a:extLst>
          </p:cNvPr>
          <p:cNvSpPr txBox="1"/>
          <p:nvPr/>
        </p:nvSpPr>
        <p:spPr>
          <a:xfrm>
            <a:off x="7315200" y="0"/>
            <a:ext cx="2764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 u="sng" dirty="0">
                <a:solidFill>
                  <a:schemeClr val="bg1"/>
                </a:solidFill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12719C3D-3EAD-8682-A1C7-E7DA1105FF1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704113" y="806695"/>
            <a:ext cx="6313713" cy="560153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normalizeH="0" baseline="0" dirty="0">
                <a:ln/>
                <a:solidFill>
                  <a:schemeClr val="tx2">
                    <a:lumMod val="50000"/>
                  </a:schemeClr>
                </a:solidFill>
                <a:latin typeface="Californian FB" panose="0207040306080B030204" pitchFamily="18" charset="0"/>
              </a:rPr>
              <a:t> </a:t>
            </a:r>
            <a:r>
              <a:rPr kumimoji="0" lang="en-US" altLang="en-US" sz="2000" b="1" i="0" u="none" strike="noStrike" normalizeH="0" baseline="0" dirty="0">
                <a:ln w="0"/>
                <a:solidFill>
                  <a:srgbClr val="37463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About Journey Ginnie – A modern travel booking           platform designed for seamless trip planning and hassle-free experiences.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i="0" u="none" strike="noStrike" normalizeH="0" baseline="0" dirty="0">
              <a:ln w="0"/>
              <a:solidFill>
                <a:srgbClr val="37463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fornian FB" panose="0207040306080B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normalizeH="0" baseline="0" dirty="0">
                <a:ln w="0"/>
                <a:solidFill>
                  <a:srgbClr val="37463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 </a:t>
            </a:r>
            <a:r>
              <a:rPr kumimoji="0" lang="en-US" altLang="en-US" sz="2000" b="1" i="0" u="none" strike="noStrike" normalizeH="0" baseline="0" dirty="0">
                <a:ln w="0"/>
                <a:solidFill>
                  <a:srgbClr val="22343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Core Services – Offers trip booking, destination selection, accommodation, and travel partner options.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normalizeH="0" baseline="0" dirty="0">
              <a:ln w="0"/>
              <a:solidFill>
                <a:srgbClr val="22343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fornian FB" panose="0207040306080B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normalizeH="0" baseline="0" dirty="0">
                <a:ln w="0"/>
                <a:solidFill>
                  <a:srgbClr val="22343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 User-Friendly Interface – Intuitive design with a visually appealing blue-white theme and smooth navigation.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i="0" u="none" strike="noStrike" normalizeH="0" baseline="0" dirty="0">
              <a:ln w="0"/>
              <a:solidFill>
                <a:srgbClr val="22343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fornian FB" panose="0207040306080B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normalizeH="0" baseline="0" dirty="0">
                <a:ln w="0"/>
                <a:solidFill>
                  <a:srgbClr val="22343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 Admin &amp; Management – Efficient dashboard for managing destinations, bookings, payments, and reviews.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1" i="0" u="none" strike="noStrike" normalizeH="0" baseline="0" dirty="0">
              <a:ln w="0"/>
              <a:solidFill>
                <a:srgbClr val="22343C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fornian FB" panose="0207040306080B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normalizeH="0" baseline="0" dirty="0">
                <a:ln w="0"/>
                <a:solidFill>
                  <a:srgbClr val="22343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 Security &amp; Innovation – Secure registration with Aadhaar verification, budget planning, and integrated payment solutions.</a:t>
            </a:r>
          </a:p>
        </p:txBody>
      </p:sp>
    </p:spTree>
    <p:extLst>
      <p:ext uri="{BB962C8B-B14F-4D97-AF65-F5344CB8AC3E}">
        <p14:creationId xmlns:p14="http://schemas.microsoft.com/office/powerpoint/2010/main" val="1547837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DF55DF8-F734-48CD-ABCB-F03FB72E7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744" y="5844743"/>
            <a:ext cx="5965370" cy="512513"/>
          </a:xfrm>
        </p:spPr>
        <p:txBody>
          <a:bodyPr/>
          <a:lstStyle/>
          <a:p>
            <a:r>
              <a:rPr lang="en-US" sz="2400" dirty="0">
                <a:latin typeface="Blackadder ITC" panose="04020505051007020D02" pitchFamily="82" charset="0"/>
              </a:rPr>
              <a:t>We hiked over 50 miles this trip and drove nearly 2,000 to reach our destination</a:t>
            </a:r>
            <a:r>
              <a:rPr lang="en-US" dirty="0"/>
              <a:t>.</a:t>
            </a:r>
          </a:p>
        </p:txBody>
      </p:sp>
      <p:pic>
        <p:nvPicPr>
          <p:cNvPr id="16" name="Picture Placeholder 15" descr="A car driving on a dirt road">
            <a:extLst>
              <a:ext uri="{FF2B5EF4-FFF2-40B4-BE49-F238E27FC236}">
                <a16:creationId xmlns:a16="http://schemas.microsoft.com/office/drawing/2014/main" id="{2AC4027B-2759-2B5E-4D64-40637DDD49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9" r="29"/>
          <a:stretch/>
        </p:blipFill>
        <p:spPr>
          <a:xfrm>
            <a:off x="925287" y="1210763"/>
            <a:ext cx="2575484" cy="2827208"/>
          </a:xfrm>
        </p:spPr>
      </p:pic>
      <p:pic>
        <p:nvPicPr>
          <p:cNvPr id="21" name="Picture Placeholder 20" descr="A van with people standing in the back">
            <a:extLst>
              <a:ext uri="{FF2B5EF4-FFF2-40B4-BE49-F238E27FC236}">
                <a16:creationId xmlns:a16="http://schemas.microsoft.com/office/drawing/2014/main" id="{2DDB4CD2-4E46-E2A3-4A0A-55CF04734F1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23" b="23"/>
          <a:stretch/>
        </p:blipFill>
        <p:spPr>
          <a:xfrm>
            <a:off x="4863412" y="1230086"/>
            <a:ext cx="2430017" cy="2970154"/>
          </a:xfrm>
        </p:spPr>
      </p:pic>
      <p:pic>
        <p:nvPicPr>
          <p:cNvPr id="25" name="Picture Placeholder 24" descr="A person standing on a rock">
            <a:extLst>
              <a:ext uri="{FF2B5EF4-FFF2-40B4-BE49-F238E27FC236}">
                <a16:creationId xmlns:a16="http://schemas.microsoft.com/office/drawing/2014/main" id="{4DBBF6D3-2E06-44A0-B413-95687406B06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29" r="29"/>
          <a:stretch/>
        </p:blipFill>
        <p:spPr>
          <a:xfrm>
            <a:off x="8719930" y="1151050"/>
            <a:ext cx="2430017" cy="297015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36B7AD-7D9C-815C-A5F6-96CD32C10F5C}"/>
              </a:ext>
            </a:extLst>
          </p:cNvPr>
          <p:cNvSpPr txBox="1"/>
          <p:nvPr/>
        </p:nvSpPr>
        <p:spPr>
          <a:xfrm rot="10800000" flipV="1">
            <a:off x="431533" y="3864318"/>
            <a:ext cx="3577093" cy="4001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+mj-lt"/>
              </a:rPr>
              <a:t>    KEY OBJECTIVE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58454-1C30-6726-9A15-1FE99BBF5B71}"/>
              </a:ext>
            </a:extLst>
          </p:cNvPr>
          <p:cNvSpPr txBox="1"/>
          <p:nvPr/>
        </p:nvSpPr>
        <p:spPr>
          <a:xfrm rot="10800000" flipV="1">
            <a:off x="4245427" y="3958910"/>
            <a:ext cx="3655655" cy="4001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000" dirty="0">
                <a:latin typeface="+mj-lt"/>
              </a:rPr>
              <a:t>          KEY OBJECTIVE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717253-91B7-DE79-0C79-2B964290B288}"/>
              </a:ext>
            </a:extLst>
          </p:cNvPr>
          <p:cNvSpPr txBox="1"/>
          <p:nvPr/>
        </p:nvSpPr>
        <p:spPr>
          <a:xfrm>
            <a:off x="433479" y="4254802"/>
            <a:ext cx="3564816" cy="138499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latin typeface="Agency FB" panose="020B0503020202020204" pitchFamily="34" charset="0"/>
              </a:rPr>
              <a:t> </a:t>
            </a:r>
            <a:r>
              <a:rPr lang="en-US" sz="2400" b="1" dirty="0">
                <a:latin typeface="Agency FB" panose="020B0503020202020204" pitchFamily="34" charset="0"/>
              </a:rPr>
              <a:t>Simplify</a:t>
            </a:r>
            <a:r>
              <a:rPr lang="en-US" sz="2000" b="1" dirty="0">
                <a:latin typeface="Agency FB" panose="020B0503020202020204" pitchFamily="34" charset="0"/>
              </a:rPr>
              <a:t> Travel Planning – Provide an easy-to-use platform for seamless trip booking and management.</a:t>
            </a:r>
          </a:p>
          <a:p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CCDD32-4E87-0656-007F-29506C9ADAF3}"/>
              </a:ext>
            </a:extLst>
          </p:cNvPr>
          <p:cNvSpPr txBox="1"/>
          <p:nvPr/>
        </p:nvSpPr>
        <p:spPr>
          <a:xfrm>
            <a:off x="4247371" y="4359019"/>
            <a:ext cx="3653711" cy="123951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3978928B-15C7-CD44-6BB4-E673A82B3C2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247373" y="4316358"/>
            <a:ext cx="3655655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Enhance User Experience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 –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Offer an intuitive, visually appealing interface with smooth navigation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odoni MT Black" panose="02070A03080606020203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E00924-F3DE-00C8-D33A-C4BC481FC5C3}"/>
              </a:ext>
            </a:extLst>
          </p:cNvPr>
          <p:cNvSpPr txBox="1"/>
          <p:nvPr/>
        </p:nvSpPr>
        <p:spPr>
          <a:xfrm>
            <a:off x="8148213" y="3679371"/>
            <a:ext cx="3637125" cy="4001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        </a:t>
            </a:r>
            <a:r>
              <a:rPr lang="en-IN" sz="2000" dirty="0">
                <a:latin typeface="+mj-lt"/>
              </a:rPr>
              <a:t>KEY OBJECTIVE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796616-5B60-555F-F2C6-42657CDA2865}"/>
              </a:ext>
            </a:extLst>
          </p:cNvPr>
          <p:cNvSpPr txBox="1"/>
          <p:nvPr/>
        </p:nvSpPr>
        <p:spPr>
          <a:xfrm>
            <a:off x="8148212" y="4079481"/>
            <a:ext cx="3637127" cy="144838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81B24EDF-23F2-C97B-0401-08544EB9D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8212" y="4051992"/>
            <a:ext cx="3738988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Ensure Security &amp; Convenience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 –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Implement secure registration, Aadhaar verification, and hassle-free payments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920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D6C73F2-395C-68C4-6CDB-388A7E23F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>
                <a:latin typeface="Algerian" panose="04020705040A02060702" pitchFamily="82" charset="0"/>
              </a:rPr>
              <a:t>PURPOSE OF JOURNEY GINIE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62409D19-50E0-C6EF-A3C9-F8218CF777C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3251" r="3251"/>
          <a:stretch>
            <a:fillRect/>
          </a:stretch>
        </p:blipFill>
        <p:spPr>
          <a:xfrm>
            <a:off x="816428" y="1099458"/>
            <a:ext cx="4376058" cy="3287486"/>
          </a:xfr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433A6018-CA91-E4AC-3BDE-9E1261221E8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t="5648" b="5648"/>
          <a:stretch>
            <a:fillRect/>
          </a:stretch>
        </p:blipFill>
        <p:spPr>
          <a:xfrm>
            <a:off x="5758543" y="0"/>
            <a:ext cx="6527046" cy="8075430"/>
          </a:xfrm>
        </p:spPr>
      </p:pic>
      <p:sp>
        <p:nvSpPr>
          <p:cNvPr id="35" name="Rectangle 3">
            <a:extLst>
              <a:ext uri="{FF2B5EF4-FFF2-40B4-BE49-F238E27FC236}">
                <a16:creationId xmlns:a16="http://schemas.microsoft.com/office/drawing/2014/main" id="{8215C2E8-A52C-70D6-AEBB-5CF2D624F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15681"/>
            <a:ext cx="5943601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</a:rPr>
              <a:t>Seamless Travel Planning &amp; Booking </a:t>
            </a:r>
            <a:r>
              <a:rPr lang="en-US" sz="2000" dirty="0">
                <a:solidFill>
                  <a:schemeClr val="bg1"/>
                </a:solidFill>
              </a:rPr>
              <a:t>Journey Ginnie aims to provide a comprehensive platform where users can effortlessly book trips, accommodations, and transportation, ensuring a hassle-free travel experience.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028950" lvl="6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Personalized &amp; Budget-Friendly Travel Solutions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The platform enables users to tailor their travel plans by selecting destinations, setting budgets, and customizing itineraries to align with their preferences and financial considerations.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Efficient Travel Management &amp; Administration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Journey Ginnie offers an advanced admin dashboard to streamline destination management, booking processes, payment tracking, and customer engagement, ensuring a smooth operational workflow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7303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A2E1FE6-ED22-28D4-3F4A-AC52F18B38F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27003" b="27003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A0A860B-758E-DC43-B6F3-540FAFD74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2775856" y="337458"/>
            <a:ext cx="8741228" cy="544286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Scope OF JOUNEY GINIE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B63649-96BB-9EB7-E967-768FC5ACA8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679475-5516-3914-8AC2-42C44A8D2F7A}"/>
              </a:ext>
            </a:extLst>
          </p:cNvPr>
          <p:cNvSpPr txBox="1"/>
          <p:nvPr/>
        </p:nvSpPr>
        <p:spPr>
          <a:xfrm>
            <a:off x="1230086" y="8353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9F2D94-898E-AD8D-524A-1DD68046EC77}"/>
              </a:ext>
            </a:extLst>
          </p:cNvPr>
          <p:cNvSpPr txBox="1"/>
          <p:nvPr/>
        </p:nvSpPr>
        <p:spPr>
          <a:xfrm>
            <a:off x="2000917" y="5603966"/>
            <a:ext cx="816633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DB22556-55D3-9EB8-B9D5-4F953E89158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87829" y="1194635"/>
            <a:ext cx="11103838" cy="4801314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Comprehensive Travel Booking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– Seamless trip, accommodation, and transportation booking.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Personalized Travel Experience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– Customizable trips with budget and destination preferences.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User &amp; Admin Management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– Secure registration, Aadhaar verification, and an advanced admin dashboard.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Secure Payment System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– Smooth transactions with multiple payment options.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Destination &amp; Accommodation Services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– Easy access to hotels, restaurants, and travel offers.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Interactive &amp; Engaging UI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– Visually appealing design with animations and a user-friendly experience.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78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8BE7672-871D-6CA7-162B-B7BA6CD2273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7736" b="773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A58BBFD-0617-4587-7E64-949C2D5E5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56" y="304800"/>
            <a:ext cx="8643257" cy="1404258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Tool for development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70E552-690A-5751-74A7-57F29F4A1F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CE0A7-CEAA-8D40-F3AB-2CD92542928C}"/>
              </a:ext>
            </a:extLst>
          </p:cNvPr>
          <p:cNvSpPr txBox="1"/>
          <p:nvPr/>
        </p:nvSpPr>
        <p:spPr>
          <a:xfrm rot="10800000" flipV="1">
            <a:off x="83126" y="962284"/>
            <a:ext cx="12108873" cy="54147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DC39B-AA68-0143-67C3-1C12E2BEA8E1}"/>
              </a:ext>
            </a:extLst>
          </p:cNvPr>
          <p:cNvSpPr txBox="1"/>
          <p:nvPr/>
        </p:nvSpPr>
        <p:spPr>
          <a:xfrm>
            <a:off x="985653" y="1413164"/>
            <a:ext cx="806334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b="1" dirty="0">
                <a:solidFill>
                  <a:schemeClr val="bg1"/>
                </a:solidFill>
                <a:latin typeface="Algerian" panose="04020705040A02060702" pitchFamily="82" charset="0"/>
              </a:rPr>
              <a:t>Software: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</a:rPr>
              <a:t>Frontend:</a:t>
            </a:r>
            <a:r>
              <a:rPr lang="en-IN" sz="2000" dirty="0">
                <a:solidFill>
                  <a:schemeClr val="bg1"/>
                </a:solidFill>
              </a:rPr>
              <a:t> HTML, CSS, JavaScript (Bootstrap, Tailwind)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</a:rPr>
              <a:t>Backend:</a:t>
            </a:r>
            <a:r>
              <a:rPr lang="en-IN" sz="2000" dirty="0">
                <a:solidFill>
                  <a:schemeClr val="bg1"/>
                </a:solidFill>
              </a:rPr>
              <a:t> PHP, Node.js, or Python (Django/Flask)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</a:rPr>
              <a:t>Database:</a:t>
            </a:r>
            <a:r>
              <a:rPr lang="en-IN" sz="2000" dirty="0">
                <a:solidFill>
                  <a:schemeClr val="bg1"/>
                </a:solidFill>
              </a:rPr>
              <a:t> MySQL, PostgreSQL, or MongoDB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</a:rPr>
              <a:t>Payment: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dirty="0" err="1">
                <a:solidFill>
                  <a:schemeClr val="bg1"/>
                </a:solidFill>
              </a:rPr>
              <a:t>Razorpay</a:t>
            </a:r>
            <a:r>
              <a:rPr lang="en-IN" sz="2000" dirty="0">
                <a:solidFill>
                  <a:schemeClr val="bg1"/>
                </a:solidFill>
              </a:rPr>
              <a:t>, PayPal, Stripe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</a:rPr>
              <a:t>Admin Dashboard:</a:t>
            </a:r>
            <a:r>
              <a:rPr lang="en-IN" sz="2000" dirty="0">
                <a:solidFill>
                  <a:schemeClr val="bg1"/>
                </a:solidFill>
              </a:rPr>
              <a:t> React, Angular, or Vue.js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</a:rPr>
              <a:t>Hosting:</a:t>
            </a:r>
            <a:r>
              <a:rPr lang="en-IN" sz="2000" dirty="0">
                <a:solidFill>
                  <a:schemeClr val="bg1"/>
                </a:solidFill>
              </a:rPr>
              <a:t> AWS, Firebase, or Netlify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bg1"/>
                </a:solidFill>
              </a:rPr>
              <a:t>Design:</a:t>
            </a:r>
            <a:r>
              <a:rPr lang="en-IN" sz="2000" dirty="0">
                <a:solidFill>
                  <a:schemeClr val="bg1"/>
                </a:solidFill>
              </a:rPr>
              <a:t> Figma, Adobe XD, Canva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2800" b="1" dirty="0">
                <a:solidFill>
                  <a:schemeClr val="bg1"/>
                </a:solidFill>
                <a:latin typeface="Algerian" panose="04020705040A02060702" pitchFamily="82" charset="0"/>
              </a:rPr>
              <a:t>Hardware: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</a:rPr>
              <a:t>Server:</a:t>
            </a:r>
            <a:r>
              <a:rPr lang="en-IN" dirty="0">
                <a:solidFill>
                  <a:schemeClr val="bg1"/>
                </a:solidFill>
              </a:rPr>
              <a:t> Cloud hosting (AWS, Google Cloud) with </a:t>
            </a:r>
            <a:r>
              <a:rPr lang="en-IN" b="1" dirty="0">
                <a:solidFill>
                  <a:schemeClr val="bg1"/>
                </a:solidFill>
              </a:rPr>
              <a:t>8GB RAM, 100GB SSD</a:t>
            </a: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</a:rPr>
              <a:t>Development:</a:t>
            </a:r>
            <a:r>
              <a:rPr lang="en-IN" dirty="0">
                <a:solidFill>
                  <a:schemeClr val="bg1"/>
                </a:solidFill>
              </a:rPr>
              <a:t> PC/Laptop (</a:t>
            </a:r>
            <a:r>
              <a:rPr lang="en-IN" b="1" dirty="0">
                <a:solidFill>
                  <a:schemeClr val="bg1"/>
                </a:solidFill>
              </a:rPr>
              <a:t>8GB RAM, i5/i7 Processor</a:t>
            </a:r>
            <a:r>
              <a:rPr lang="en-IN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/>
                </a:solidFill>
              </a:rPr>
              <a:t>User Devices:</a:t>
            </a:r>
            <a:r>
              <a:rPr lang="en-IN" dirty="0">
                <a:solidFill>
                  <a:schemeClr val="bg1"/>
                </a:solidFill>
              </a:rPr>
              <a:t> Smartphones, tablets, desktops (responsive design)</a:t>
            </a:r>
          </a:p>
        </p:txBody>
      </p:sp>
    </p:spTree>
    <p:extLst>
      <p:ext uri="{BB962C8B-B14F-4D97-AF65-F5344CB8AC3E}">
        <p14:creationId xmlns:p14="http://schemas.microsoft.com/office/powerpoint/2010/main" val="367761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22CF9D8-0355-59BB-AC55-69D67FF22EC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22" r="222"/>
          <a:stretch>
            <a:fillRect/>
          </a:stretch>
        </p:blipFill>
        <p:spPr>
          <a:xfrm>
            <a:off x="0" y="17699"/>
            <a:ext cx="12192000" cy="685800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7294E6-FA4D-45CD-E3EB-7074E3A96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992" y="166255"/>
            <a:ext cx="7404676" cy="3391570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D3F5A-39E1-BFF8-547E-570A145E12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DE4B1-A2A9-A86E-BD41-6B644B923D11}"/>
              </a:ext>
            </a:extLst>
          </p:cNvPr>
          <p:cNvSpPr txBox="1"/>
          <p:nvPr/>
        </p:nvSpPr>
        <p:spPr>
          <a:xfrm>
            <a:off x="500332" y="985652"/>
            <a:ext cx="10113653" cy="53457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C3EDCAD-C820-7794-BBD4-12E8D763C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403" y="1237761"/>
            <a:ext cx="847898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Comprehensive Travel Solutions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Establish an integrated platform for seamless trip, accommodation, and transportation bookings.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Personalized &amp; Data-Driven Experiences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Enhance user engagement through tailored travel recommendations based on preferences and budget.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Optimized Administrative Efficiency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Streamline destination management, bookings, payments, and user interactions with an intuitive admin dashboard.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Secure &amp; Scalable Digital Infrastructure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– Ensure robust security, seamless transactions, and a visually engaging, user-friendly interface for a superior travel experience.</a:t>
            </a:r>
          </a:p>
        </p:txBody>
      </p:sp>
    </p:spTree>
    <p:extLst>
      <p:ext uri="{BB962C8B-B14F-4D97-AF65-F5344CB8AC3E}">
        <p14:creationId xmlns:p14="http://schemas.microsoft.com/office/powerpoint/2010/main" val="2174070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9">
      <a:dk1>
        <a:sysClr val="windowText" lastClr="000000"/>
      </a:dk1>
      <a:lt1>
        <a:sysClr val="window" lastClr="FFFFFF"/>
      </a:lt1>
      <a:dk2>
        <a:srgbClr val="446777"/>
      </a:dk2>
      <a:lt2>
        <a:srgbClr val="E7E6E6"/>
      </a:lt2>
      <a:accent1>
        <a:srgbClr val="37453B"/>
      </a:accent1>
      <a:accent2>
        <a:srgbClr val="93623F"/>
      </a:accent2>
      <a:accent3>
        <a:srgbClr val="DC9427"/>
      </a:accent3>
      <a:accent4>
        <a:srgbClr val="696371"/>
      </a:accent4>
      <a:accent5>
        <a:srgbClr val="EEC7B9"/>
      </a:accent5>
      <a:accent6>
        <a:srgbClr val="C5E0CF"/>
      </a:accent6>
      <a:hlink>
        <a:srgbClr val="FFC000"/>
      </a:hlink>
      <a:folHlink>
        <a:srgbClr val="FFC000"/>
      </a:folHlink>
    </a:clrScheme>
    <a:fontScheme name="Custom 4">
      <a:majorFont>
        <a:latin typeface="Rockwell Extra Bol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ad trip photo album_win32_SL_V3" id="{D4E0B98B-6797-4020-A4C5-B24DAE32A3C8}" vid="{EE54C123-5874-4F20-8A36-C5A83A181B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 xsi:nil="true"/>
    <Background xmlns="71af3243-3dd4-4a8d-8c0d-dd76da1f02a5" xsi:nil="true"/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C8BB1E9-0B75-4D4E-949C-FA2A1399B6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FC3661-1BDF-47E8-A672-17962F9526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C83704-1297-4FE4-874B-96CDDCB4F4F7}">
  <ds:schemaRefs>
    <ds:schemaRef ds:uri="http://schemas.microsoft.com/office/infopath/2007/PartnerControls"/>
    <ds:schemaRef ds:uri="71af3243-3dd4-4a8d-8c0d-dd76da1f02a5"/>
    <ds:schemaRef ds:uri="16c05727-aa75-4e4a-9b5f-8a80a1165891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sharepoint/v3"/>
    <ds:schemaRef ds:uri="http://purl.org/dc/dcmitype/"/>
    <ds:schemaRef ds:uri="230e9df3-be65-4c73-a93b-d1236ebd677e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Road trip photo album</Template>
  <TotalTime>1077</TotalTime>
  <Words>864</Words>
  <Application>Microsoft Office PowerPoint</Application>
  <PresentationFormat>Widescreen</PresentationFormat>
  <Paragraphs>95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Californian FB</vt:lpstr>
      <vt:lpstr>Arial</vt:lpstr>
      <vt:lpstr>Bodoni MT Black</vt:lpstr>
      <vt:lpstr>Rockwell Extra Bold</vt:lpstr>
      <vt:lpstr>Bauhaus 93</vt:lpstr>
      <vt:lpstr>Algerian</vt:lpstr>
      <vt:lpstr>Brush Script MT</vt:lpstr>
      <vt:lpstr>Wingdings</vt:lpstr>
      <vt:lpstr>Agency FB</vt:lpstr>
      <vt:lpstr>Calibri</vt:lpstr>
      <vt:lpstr>Blackadder ITC</vt:lpstr>
      <vt:lpstr>Franklin Gothic Book</vt:lpstr>
      <vt:lpstr>Office Theme</vt:lpstr>
      <vt:lpstr>WELCOME TO JOURNEY-GINIE</vt:lpstr>
      <vt:lpstr>OUR JOURNEY                                      submitted By :                                             parthabi maharana(2305260013)                                        pooja Priyadarshini das(23052614) </vt:lpstr>
      <vt:lpstr>We spent the day rafting down the Colorado River, then spent the night under the stars. </vt:lpstr>
      <vt:lpstr>“The mountains are calling – and I must go.”  John Muir</vt:lpstr>
      <vt:lpstr>We hiked over 50 miles this trip and drove nearly 2,000 to reach our destination.</vt:lpstr>
      <vt:lpstr>PURPOSE OF JOURNEY GINIE</vt:lpstr>
      <vt:lpstr>Scope OF JOUNEY GINIE</vt:lpstr>
      <vt:lpstr>Tool for development</vt:lpstr>
      <vt:lpstr>goals</vt:lpstr>
      <vt:lpstr>Admin dashboard of jouney-ginie</vt:lpstr>
      <vt:lpstr>Home page of admin dashboard</vt:lpstr>
      <vt:lpstr>Pdp page of journey-ginie</vt:lpstr>
      <vt:lpstr>Home page of journey-ginie</vt:lpstr>
      <vt:lpstr>Footer of journey-ginie</vt:lpstr>
      <vt:lpstr>Plp page of our website</vt:lpstr>
      <vt:lpstr>Attraction page of our website</vt:lpstr>
      <vt:lpstr>Inspired enough?</vt:lpstr>
      <vt:lpstr>Welcome to our website!!</vt:lpstr>
      <vt:lpstr>Please login to our website!!</vt:lpstr>
      <vt:lpstr>conclusion</vt:lpstr>
      <vt:lpstr>Thank you!!</vt:lpstr>
      <vt:lpstr>Slide title 7</vt:lpstr>
      <vt:lpstr>ESCAPE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Pooja Dash</dc:creator>
  <cp:lastModifiedBy>Pooja Dash</cp:lastModifiedBy>
  <cp:revision>3</cp:revision>
  <dcterms:created xsi:type="dcterms:W3CDTF">2025-03-29T07:25:50Z</dcterms:created>
  <dcterms:modified xsi:type="dcterms:W3CDTF">2025-03-30T08:05:12Z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